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82" r:id="rId1"/>
  </p:sldMasterIdLst>
  <p:notesMasterIdLst>
    <p:notesMasterId r:id="rId37"/>
  </p:notesMasterIdLst>
  <p:handoutMasterIdLst>
    <p:handoutMasterId r:id="rId38"/>
  </p:handoutMasterIdLst>
  <p:sldIdLst>
    <p:sldId id="256" r:id="rId2"/>
    <p:sldId id="294" r:id="rId3"/>
    <p:sldId id="286" r:id="rId4"/>
    <p:sldId id="287" r:id="rId5"/>
    <p:sldId id="304" r:id="rId6"/>
    <p:sldId id="296" r:id="rId7"/>
    <p:sldId id="288" r:id="rId8"/>
    <p:sldId id="289" r:id="rId9"/>
    <p:sldId id="290" r:id="rId10"/>
    <p:sldId id="284" r:id="rId11"/>
    <p:sldId id="291" r:id="rId12"/>
    <p:sldId id="297" r:id="rId13"/>
    <p:sldId id="300" r:id="rId14"/>
    <p:sldId id="301" r:id="rId15"/>
    <p:sldId id="302" r:id="rId16"/>
    <p:sldId id="303" r:id="rId17"/>
    <p:sldId id="298" r:id="rId18"/>
    <p:sldId id="305" r:id="rId19"/>
    <p:sldId id="307" r:id="rId20"/>
    <p:sldId id="308" r:id="rId21"/>
    <p:sldId id="309" r:id="rId22"/>
    <p:sldId id="310" r:id="rId23"/>
    <p:sldId id="311" r:id="rId24"/>
    <p:sldId id="312" r:id="rId25"/>
    <p:sldId id="295" r:id="rId26"/>
    <p:sldId id="285" r:id="rId27"/>
    <p:sldId id="306" r:id="rId28"/>
    <p:sldId id="283" r:id="rId29"/>
    <p:sldId id="270" r:id="rId30"/>
    <p:sldId id="279" r:id="rId31"/>
    <p:sldId id="299" r:id="rId32"/>
    <p:sldId id="293" r:id="rId33"/>
    <p:sldId id="272" r:id="rId34"/>
    <p:sldId id="277" r:id="rId35"/>
    <p:sldId id="292" r:id="rId36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 Atkinson" initials="P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A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16" autoAdjust="0"/>
    <p:restoredTop sz="87967" autoAdjust="0"/>
  </p:normalViewPr>
  <p:slideViewPr>
    <p:cSldViewPr>
      <p:cViewPr varScale="1">
        <p:scale>
          <a:sx n="92" d="100"/>
          <a:sy n="92" d="100"/>
        </p:scale>
        <p:origin x="-58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5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handoutMaster" Target="handoutMasters/handoutMaster1.xml"/><Relationship Id="rId39" Type="http://schemas.openxmlformats.org/officeDocument/2006/relationships/printerSettings" Target="printerSettings/printerSettings1.bin"/><Relationship Id="rId40" Type="http://schemas.openxmlformats.org/officeDocument/2006/relationships/commentAuthors" Target="commentAuthor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2004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Interest rates</c:v>
                </c:pt>
                <c:pt idx="1">
                  <c:v>Currency rates</c:v>
                </c:pt>
                <c:pt idx="2">
                  <c:v>Equity prices</c:v>
                </c:pt>
                <c:pt idx="3">
                  <c:v>Commodity prices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3"/>
                <c:pt idx="0">
                  <c:v>67.0</c:v>
                </c:pt>
                <c:pt idx="1">
                  <c:v>46.0</c:v>
                </c:pt>
                <c:pt idx="2">
                  <c:v>173.0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2005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Interest rates</c:v>
                </c:pt>
                <c:pt idx="1">
                  <c:v>Currency rates</c:v>
                </c:pt>
                <c:pt idx="2">
                  <c:v>Equity prices</c:v>
                </c:pt>
                <c:pt idx="3">
                  <c:v>Commodity prices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88.0</c:v>
                </c:pt>
                <c:pt idx="1">
                  <c:v>52.0</c:v>
                </c:pt>
                <c:pt idx="2">
                  <c:v>164.0</c:v>
                </c:pt>
                <c:pt idx="3">
                  <c:v>14.0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Average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Interest rates</c:v>
                </c:pt>
                <c:pt idx="1">
                  <c:v>Currency rates</c:v>
                </c:pt>
                <c:pt idx="2">
                  <c:v>Equity prices</c:v>
                </c:pt>
                <c:pt idx="3">
                  <c:v>Commodity prices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68.0</c:v>
                </c:pt>
                <c:pt idx="1">
                  <c:v>36.0</c:v>
                </c:pt>
                <c:pt idx="2">
                  <c:v>166.0</c:v>
                </c:pt>
                <c:pt idx="3">
                  <c:v>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107838456"/>
        <c:axId val="2107839400"/>
      </c:barChart>
      <c:catAx>
        <c:axId val="210783845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2107839400"/>
        <c:crosses val="autoZero"/>
        <c:auto val="1"/>
        <c:lblAlgn val="ctr"/>
        <c:lblOffset val="100"/>
        <c:noMultiLvlLbl val="0"/>
      </c:catAx>
      <c:valAx>
        <c:axId val="210783940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25400">
            <a:noFill/>
          </a:ln>
        </c:spPr>
        <c:txPr>
          <a:bodyPr/>
          <a:lstStyle/>
          <a:p>
            <a:pPr>
              <a:defRPr sz="1000"/>
            </a:pPr>
            <a:endParaRPr lang="en-US"/>
          </a:p>
        </c:txPr>
        <c:crossAx val="2107838456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view3D>
      <c:rotX val="4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spPr>
            <a:effectLst>
              <a:outerShdw blurRad="50800" dist="50800" dir="2700000" algn="tl" rotWithShape="0">
                <a:schemeClr val="tx1">
                  <a:alpha val="52000"/>
                </a:schemeClr>
              </a:outerShdw>
            </a:effectLst>
            <a:scene3d>
              <a:camera prst="orthographicFront"/>
              <a:lightRig rig="threePt" dir="t">
                <a:rot lat="0" lon="0" rev="8400000"/>
              </a:lightRig>
            </a:scene3d>
            <a:sp3d prstMaterial="matte">
              <a:bevelT w="3175000" h="3175000"/>
            </a:sp3d>
          </c:spPr>
          <c:dLbls>
            <c:numFmt formatCode="General" sourceLinked="0"/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Sheet1!$A$1:$D$1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8215.0</c:v>
                </c:pt>
                <c:pt idx="1">
                  <c:v>10153.0</c:v>
                </c:pt>
                <c:pt idx="2">
                  <c:v>9175.0</c:v>
                </c:pt>
                <c:pt idx="3">
                  <c:v>9292.0</c:v>
                </c:pt>
              </c:numCache>
            </c:numRef>
          </c:val>
        </c:ser>
        <c:ser>
          <c:idx val="1"/>
          <c:order val="1"/>
          <c:cat>
            <c:strRef>
              <c:f>Sheet1!$A$1:$D$1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Sheet1!$A$3:$D$3</c:f>
            </c:numRef>
          </c:val>
        </c:ser>
        <c:ser>
          <c:idx val="2"/>
          <c:order val="2"/>
          <c:cat>
            <c:strRef>
              <c:f>Sheet1!$A$1:$D$1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Sheet1!$A$4:$D$4</c:f>
            </c:numRef>
          </c:val>
        </c:ser>
        <c:ser>
          <c:idx val="3"/>
          <c:order val="3"/>
          <c:cat>
            <c:strRef>
              <c:f>Sheet1!$A$1:$D$1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Sheet1!$A$5:$D$5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06344289565766"/>
          <c:y val="0.233134920634921"/>
          <c:w val="0.226538461538463"/>
          <c:h val="0.495798402037981"/>
        </c:manualLayout>
      </c:layout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 prstMaterial="dkEdge"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Gross Profit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7720.0</c:v>
                </c:pt>
                <c:pt idx="1">
                  <c:v>8896.0</c:v>
                </c:pt>
                <c:pt idx="2">
                  <c:v>8221.0</c:v>
                </c:pt>
                <c:pt idx="3">
                  <c:v>8751.0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 Revenue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2528.0</c:v>
                </c:pt>
                <c:pt idx="1">
                  <c:v>3463.0</c:v>
                </c:pt>
                <c:pt idx="2">
                  <c:v>2563.0</c:v>
                </c:pt>
                <c:pt idx="3">
                  <c:v>3700.0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106671608"/>
        <c:axId val="2106668584"/>
      </c:barChart>
      <c:catAx>
        <c:axId val="21066716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106668584"/>
        <c:crosses val="autoZero"/>
        <c:auto val="1"/>
        <c:lblAlgn val="ctr"/>
        <c:lblOffset val="100"/>
        <c:noMultiLvlLbl val="0"/>
      </c:catAx>
      <c:valAx>
        <c:axId val="210666858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25400">
            <a:noFill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2106671608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East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20.4</c:v>
                </c:pt>
                <c:pt idx="1">
                  <c:v>27.4</c:v>
                </c:pt>
                <c:pt idx="2">
                  <c:v>90.0</c:v>
                </c:pt>
                <c:pt idx="3">
                  <c:v>20.4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West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North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45.9</c:v>
                </c:pt>
                <c:pt idx="1">
                  <c:v>46.9</c:v>
                </c:pt>
                <c:pt idx="2">
                  <c:v>45.0</c:v>
                </c:pt>
                <c:pt idx="3">
                  <c:v>43.9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2107949208"/>
        <c:axId val="2107952216"/>
      </c:barChart>
      <c:catAx>
        <c:axId val="2107949208"/>
        <c:scaling>
          <c:orientation val="minMax"/>
        </c:scaling>
        <c:delete val="0"/>
        <c:axPos val="b"/>
        <c:majorTickMark val="none"/>
        <c:minorTickMark val="none"/>
        <c:tickLblPos val="low"/>
        <c:txPr>
          <a:bodyPr/>
          <a:lstStyle/>
          <a:p>
            <a:pPr>
              <a:defRPr sz="1200"/>
            </a:pPr>
            <a:endParaRPr lang="en-US"/>
          </a:p>
        </c:txPr>
        <c:crossAx val="2107952216"/>
        <c:crosses val="autoZero"/>
        <c:auto val="1"/>
        <c:lblAlgn val="ctr"/>
        <c:lblOffset val="100"/>
        <c:noMultiLvlLbl val="0"/>
      </c:catAx>
      <c:valAx>
        <c:axId val="210795221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25400">
            <a:noFill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2107949208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East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20.4</c:v>
                </c:pt>
                <c:pt idx="1">
                  <c:v>27.4</c:v>
                </c:pt>
                <c:pt idx="2">
                  <c:v>90.0</c:v>
                </c:pt>
                <c:pt idx="3">
                  <c:v>20.4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West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North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45.9</c:v>
                </c:pt>
                <c:pt idx="1">
                  <c:v>46.9</c:v>
                </c:pt>
                <c:pt idx="2">
                  <c:v>45.0</c:v>
                </c:pt>
                <c:pt idx="3">
                  <c:v>43.9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065295880"/>
        <c:axId val="2065298888"/>
      </c:barChart>
      <c:catAx>
        <c:axId val="2065295880"/>
        <c:scaling>
          <c:orientation val="minMax"/>
        </c:scaling>
        <c:delete val="0"/>
        <c:axPos val="b"/>
        <c:majorTickMark val="none"/>
        <c:minorTickMark val="none"/>
        <c:tickLblPos val="low"/>
        <c:txPr>
          <a:bodyPr/>
          <a:lstStyle/>
          <a:p>
            <a:pPr>
              <a:defRPr sz="1200"/>
            </a:pPr>
            <a:endParaRPr lang="en-US"/>
          </a:p>
        </c:txPr>
        <c:crossAx val="2065298888"/>
        <c:crosses val="autoZero"/>
        <c:auto val="1"/>
        <c:lblAlgn val="ctr"/>
        <c:lblOffset val="100"/>
        <c:noMultiLvlLbl val="0"/>
      </c:catAx>
      <c:valAx>
        <c:axId val="20652988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25400">
            <a:noFill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2065295880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3-21T10:19:45.520" idx="1">
    <p:pos x="10" y="1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271286-A657-43FD-AFD7-9C7E7FCCFACD}" type="doc">
      <dgm:prSet loTypeId="urn:microsoft.com/office/officeart/2005/8/layout/hierarchy4#1" loCatId="hierarchy" qsTypeId="urn:microsoft.com/office/officeart/2005/8/quickstyle/simple1#1" qsCatId="simple" csTypeId="urn:microsoft.com/office/officeart/2005/8/colors/colorful1#2" csCatId="colorful" phldr="1"/>
      <dgm:spPr/>
      <dgm:t>
        <a:bodyPr/>
        <a:lstStyle>
          <a:extLst/>
        </a:lstStyle>
        <a:p>
          <a:endParaRPr lang="en-US"/>
        </a:p>
      </dgm:t>
    </dgm:pt>
    <dgm:pt modelId="{79E4219C-DE7F-4C36-BEF8-B742A56772D4}">
      <dgm:prSet phldrT="[Text]" custT="1"/>
      <dgm:spPr/>
      <dgm:t>
        <a:bodyPr/>
        <a:lstStyle>
          <a:extLst/>
        </a:lstStyle>
        <a:p>
          <a:r>
            <a:rPr lang="en-US" sz="2400" dirty="0" err="1" smtClean="0"/>
            <a:t>Contoso</a:t>
          </a:r>
          <a:endParaRPr lang="en-US" sz="2800" dirty="0"/>
        </a:p>
      </dgm:t>
    </dgm:pt>
    <dgm:pt modelId="{617F1170-3FE0-43CF-8841-70D9A93B6198}" type="parTrans" cxnId="{A566F200-D51E-4DAF-B12B-5B48DD6FFCE5}">
      <dgm:prSet/>
      <dgm:spPr/>
    </dgm:pt>
    <dgm:pt modelId="{382B0FE1-0DE6-4F0F-A3EC-3CAE6E43A16E}" type="sibTrans" cxnId="{A566F200-D51E-4DAF-B12B-5B48DD6FFCE5}">
      <dgm:prSet/>
      <dgm:spPr/>
    </dgm:pt>
    <dgm:pt modelId="{A7929E72-C850-4694-BA40-22C8369B1CE3}">
      <dgm:prSet phldrT="[Text]"/>
      <dgm:spPr/>
      <dgm:t>
        <a:bodyPr/>
        <a:lstStyle>
          <a:extLst/>
        </a:lstStyle>
        <a:p>
          <a:r>
            <a:rPr lang="en-US" smtClean="0"/>
            <a:t>Product Development</a:t>
          </a:r>
          <a:endParaRPr lang="en-US" dirty="0"/>
        </a:p>
      </dgm:t>
    </dgm:pt>
    <dgm:pt modelId="{B3198C4E-BAE0-40D3-AB30-27BE3533C630}" type="parTrans" cxnId="{FBAFF463-37C9-46E6-9385-8CE9B2E884E9}">
      <dgm:prSet/>
      <dgm:spPr/>
    </dgm:pt>
    <dgm:pt modelId="{1C8D0619-66EC-4469-A39C-469D1B239222}" type="sibTrans" cxnId="{FBAFF463-37C9-46E6-9385-8CE9B2E884E9}">
      <dgm:prSet/>
      <dgm:spPr/>
    </dgm:pt>
    <dgm:pt modelId="{FD0C456A-4AA0-43DB-85C4-AF5CED079DE5}">
      <dgm:prSet phldrT="[Text]"/>
      <dgm:spPr/>
      <dgm:t>
        <a:bodyPr/>
        <a:lstStyle>
          <a:extLst/>
        </a:lstStyle>
        <a:p>
          <a:r>
            <a:rPr lang="en-US" smtClean="0"/>
            <a:t>Design</a:t>
          </a:r>
          <a:endParaRPr lang="en-US" dirty="0"/>
        </a:p>
      </dgm:t>
    </dgm:pt>
    <dgm:pt modelId="{E9BEA3B7-C188-4DB7-A3C8-90F3115FA5CE}" type="parTrans" cxnId="{563D0B47-FFE2-4FCD-8728-C8761543373B}">
      <dgm:prSet/>
      <dgm:spPr/>
    </dgm:pt>
    <dgm:pt modelId="{F4381770-BC36-4FD6-A4D9-F95FE09C8D94}" type="sibTrans" cxnId="{563D0B47-FFE2-4FCD-8728-C8761543373B}">
      <dgm:prSet/>
      <dgm:spPr/>
    </dgm:pt>
    <dgm:pt modelId="{8D27420F-F98B-4CAB-B26C-5FAB012C044E}">
      <dgm:prSet phldrT="[Text]"/>
      <dgm:spPr/>
      <dgm:t>
        <a:bodyPr/>
        <a:lstStyle>
          <a:extLst/>
        </a:lstStyle>
        <a:p>
          <a:r>
            <a:rPr lang="en-US" smtClean="0"/>
            <a:t>Quality Assurance</a:t>
          </a:r>
          <a:endParaRPr lang="en-US" dirty="0"/>
        </a:p>
      </dgm:t>
    </dgm:pt>
    <dgm:pt modelId="{7A172603-9E3E-4F7E-8C9C-484C5F67CA96}" type="parTrans" cxnId="{D30F0ECA-169D-4C91-84DD-88913A16E9BE}">
      <dgm:prSet/>
      <dgm:spPr/>
    </dgm:pt>
    <dgm:pt modelId="{362AEA76-B1E2-422C-8531-9F2498181C5E}" type="sibTrans" cxnId="{D30F0ECA-169D-4C91-84DD-88913A16E9BE}">
      <dgm:prSet/>
      <dgm:spPr/>
    </dgm:pt>
    <dgm:pt modelId="{635AC7DA-5DF5-4910-8D97-D6E537573ACB}">
      <dgm:prSet phldrT="[Text]"/>
      <dgm:spPr/>
      <dgm:t>
        <a:bodyPr/>
        <a:lstStyle>
          <a:extLst/>
        </a:lstStyle>
        <a:p>
          <a:r>
            <a:rPr lang="en-US" smtClean="0"/>
            <a:t>Human Resources</a:t>
          </a:r>
          <a:endParaRPr lang="en-US" dirty="0"/>
        </a:p>
      </dgm:t>
    </dgm:pt>
    <dgm:pt modelId="{C4912D4A-19E6-4930-9AC9-67DA746697A6}" type="parTrans" cxnId="{A9941D04-0071-4712-9566-28C40C55936D}">
      <dgm:prSet/>
      <dgm:spPr/>
    </dgm:pt>
    <dgm:pt modelId="{79C87F16-5BBB-44CA-9878-C137C45D4631}" type="sibTrans" cxnId="{A9941D04-0071-4712-9566-28C40C55936D}">
      <dgm:prSet/>
      <dgm:spPr/>
    </dgm:pt>
    <dgm:pt modelId="{A8EE624D-DE78-4879-8570-A185D7BDE237}">
      <dgm:prSet phldrT="[Text]"/>
      <dgm:spPr/>
      <dgm:t>
        <a:bodyPr/>
        <a:lstStyle>
          <a:extLst/>
        </a:lstStyle>
        <a:p>
          <a:r>
            <a:rPr lang="en-US" smtClean="0"/>
            <a:t>Headquarters</a:t>
          </a:r>
          <a:endParaRPr lang="en-US" dirty="0"/>
        </a:p>
      </dgm:t>
    </dgm:pt>
    <dgm:pt modelId="{BC1646C7-2970-45BA-B840-32D2CA5D7BB9}" type="parTrans" cxnId="{30874A2C-64AB-42B6-9FAC-AE785ADE4281}">
      <dgm:prSet/>
      <dgm:spPr/>
    </dgm:pt>
    <dgm:pt modelId="{99484E98-F48C-423C-93A8-271DC8A49FCD}" type="sibTrans" cxnId="{30874A2C-64AB-42B6-9FAC-AE785ADE4281}">
      <dgm:prSet/>
      <dgm:spPr/>
    </dgm:pt>
    <dgm:pt modelId="{741B9BEC-240E-449B-B691-BA4B5925FF18}">
      <dgm:prSet phldrT="[Text]"/>
      <dgm:spPr/>
      <dgm:t>
        <a:bodyPr/>
        <a:lstStyle>
          <a:extLst/>
        </a:lstStyle>
        <a:p>
          <a:r>
            <a:rPr lang="en-US" smtClean="0"/>
            <a:t>Subsidiaries</a:t>
          </a:r>
          <a:endParaRPr lang="en-US" dirty="0"/>
        </a:p>
      </dgm:t>
    </dgm:pt>
    <dgm:pt modelId="{ED4C2DCF-190D-418D-BA97-1531D81019A6}" type="parTrans" cxnId="{53FC8EA6-E925-41FE-9B56-7A1E42F23C2B}">
      <dgm:prSet/>
      <dgm:spPr/>
    </dgm:pt>
    <dgm:pt modelId="{E94DCAA0-3972-44FD-AC1A-B2ABCD237EDB}" type="sibTrans" cxnId="{53FC8EA6-E925-41FE-9B56-7A1E42F23C2B}">
      <dgm:prSet/>
      <dgm:spPr/>
    </dgm:pt>
    <dgm:pt modelId="{36D943E0-2CC4-414B-ADFA-1A2EF0A795DA}">
      <dgm:prSet phldrT="[Text]"/>
      <dgm:spPr/>
      <dgm:t>
        <a:bodyPr/>
        <a:lstStyle>
          <a:extLst/>
        </a:lstStyle>
        <a:p>
          <a:r>
            <a:rPr lang="en-US" smtClean="0"/>
            <a:t>Manufacturing</a:t>
          </a:r>
          <a:endParaRPr lang="en-US" dirty="0"/>
        </a:p>
      </dgm:t>
    </dgm:pt>
    <dgm:pt modelId="{3AB21B9C-2916-4A71-975D-DC0CE985233F}" type="parTrans" cxnId="{31DE906C-2253-49B3-BCFC-5C9F60199007}">
      <dgm:prSet/>
      <dgm:spPr/>
    </dgm:pt>
    <dgm:pt modelId="{94DAF5AF-9B92-4153-B79C-F37A80ABD1B7}" type="sibTrans" cxnId="{31DE906C-2253-49B3-BCFC-5C9F60199007}">
      <dgm:prSet/>
      <dgm:spPr/>
    </dgm:pt>
    <dgm:pt modelId="{32DBB20C-5A3A-4EF3-BC46-EB40E50ACBF4}">
      <dgm:prSet phldrT="[Text]"/>
      <dgm:spPr/>
      <dgm:t>
        <a:bodyPr/>
        <a:lstStyle>
          <a:extLst/>
        </a:lstStyle>
        <a:p>
          <a:r>
            <a:rPr lang="en-US" smtClean="0"/>
            <a:t>Finance</a:t>
          </a:r>
          <a:endParaRPr lang="en-US" dirty="0"/>
        </a:p>
      </dgm:t>
    </dgm:pt>
    <dgm:pt modelId="{5C224B03-D546-40B8-B17D-A10A61C2338F}" type="parTrans" cxnId="{1C28C6C7-20DD-4DA1-8E03-73F6C5635B20}">
      <dgm:prSet/>
      <dgm:spPr/>
    </dgm:pt>
    <dgm:pt modelId="{A6B63246-9DA7-4470-85DF-D11110CBDDD8}" type="sibTrans" cxnId="{1C28C6C7-20DD-4DA1-8E03-73F6C5635B20}">
      <dgm:prSet/>
      <dgm:spPr/>
    </dgm:pt>
    <dgm:pt modelId="{88471905-2A32-4CE3-9BC7-64FDE06FA353}" type="pres">
      <dgm:prSet presAssocID="{F9271286-A657-43FD-AFD7-9C7E7FCCFAC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>
          <a:extLst/>
        </a:lstStyle>
        <a:p>
          <a:endParaRPr lang="en-US"/>
        </a:p>
      </dgm:t>
    </dgm:pt>
    <dgm:pt modelId="{0E0B3A8F-0316-4771-80DF-424857B60B5A}" type="pres">
      <dgm:prSet presAssocID="{79E4219C-DE7F-4C36-BEF8-B742A56772D4}" presName="vertOne" presStyleCnt="0"/>
      <dgm:spPr/>
      <dgm:t>
        <a:bodyPr/>
        <a:lstStyle>
          <a:extLst/>
        </a:lstStyle>
        <a:p>
          <a:endParaRPr lang="en-US"/>
        </a:p>
      </dgm:t>
    </dgm:pt>
    <dgm:pt modelId="{A410A456-33D1-42B0-9694-ABB8AD774681}" type="pres">
      <dgm:prSet presAssocID="{79E4219C-DE7F-4C36-BEF8-B742A56772D4}" presName="txOne" presStyleLbl="node0" presStyleIdx="0" presStyleCnt="1" custScaleY="62925">
        <dgm:presLayoutVars>
          <dgm:chPref val="3"/>
        </dgm:presLayoutVars>
      </dgm:prSet>
      <dgm:spPr/>
      <dgm:t>
        <a:bodyPr/>
        <a:lstStyle>
          <a:extLst/>
        </a:lstStyle>
        <a:p>
          <a:endParaRPr lang="en-US"/>
        </a:p>
      </dgm:t>
    </dgm:pt>
    <dgm:pt modelId="{B2FC5616-15A1-490F-98C2-D6A6DAA16288}" type="pres">
      <dgm:prSet presAssocID="{79E4219C-DE7F-4C36-BEF8-B742A56772D4}" presName="parTransOne" presStyleCnt="0"/>
      <dgm:spPr/>
      <dgm:t>
        <a:bodyPr/>
        <a:lstStyle>
          <a:extLst/>
        </a:lstStyle>
        <a:p>
          <a:endParaRPr lang="en-US"/>
        </a:p>
      </dgm:t>
    </dgm:pt>
    <dgm:pt modelId="{734D4184-0064-4813-8DB6-339251112E5D}" type="pres">
      <dgm:prSet presAssocID="{79E4219C-DE7F-4C36-BEF8-B742A56772D4}" presName="horzOne" presStyleCnt="0"/>
      <dgm:spPr/>
      <dgm:t>
        <a:bodyPr/>
        <a:lstStyle>
          <a:extLst/>
        </a:lstStyle>
        <a:p>
          <a:endParaRPr lang="en-US"/>
        </a:p>
      </dgm:t>
    </dgm:pt>
    <dgm:pt modelId="{3E10F7F9-72E9-4A6E-B2E1-06286F6ED562}" type="pres">
      <dgm:prSet presAssocID="{A7929E72-C850-4694-BA40-22C8369B1CE3}" presName="vertTwo" presStyleCnt="0"/>
      <dgm:spPr/>
      <dgm:t>
        <a:bodyPr/>
        <a:lstStyle>
          <a:extLst/>
        </a:lstStyle>
        <a:p>
          <a:endParaRPr lang="en-US"/>
        </a:p>
      </dgm:t>
    </dgm:pt>
    <dgm:pt modelId="{B3E8FFD8-387B-4979-ABD2-26814DAA88F7}" type="pres">
      <dgm:prSet presAssocID="{A7929E72-C850-4694-BA40-22C8369B1CE3}" presName="txTwo" presStyleLbl="node2" presStyleIdx="0" presStyleCnt="3">
        <dgm:presLayoutVars>
          <dgm:chPref val="3"/>
        </dgm:presLayoutVars>
      </dgm:prSet>
      <dgm:spPr/>
      <dgm:t>
        <a:bodyPr/>
        <a:lstStyle>
          <a:extLst/>
        </a:lstStyle>
        <a:p>
          <a:endParaRPr lang="en-US"/>
        </a:p>
      </dgm:t>
    </dgm:pt>
    <dgm:pt modelId="{9AB224F6-5E5C-4B3F-B9E9-83CB37684F65}" type="pres">
      <dgm:prSet presAssocID="{A7929E72-C850-4694-BA40-22C8369B1CE3}" presName="parTransTwo" presStyleCnt="0"/>
      <dgm:spPr/>
      <dgm:t>
        <a:bodyPr/>
        <a:lstStyle>
          <a:extLst/>
        </a:lstStyle>
        <a:p>
          <a:endParaRPr lang="en-US"/>
        </a:p>
      </dgm:t>
    </dgm:pt>
    <dgm:pt modelId="{96D3BA69-0BD7-4EAB-B8A9-2A04ECBE9672}" type="pres">
      <dgm:prSet presAssocID="{A7929E72-C850-4694-BA40-22C8369B1CE3}" presName="horzTwo" presStyleCnt="0"/>
      <dgm:spPr/>
      <dgm:t>
        <a:bodyPr/>
        <a:lstStyle>
          <a:extLst/>
        </a:lstStyle>
        <a:p>
          <a:endParaRPr lang="en-US"/>
        </a:p>
      </dgm:t>
    </dgm:pt>
    <dgm:pt modelId="{DB703D57-3D75-4518-A9D9-0682FE5D2419}" type="pres">
      <dgm:prSet presAssocID="{FD0C456A-4AA0-43DB-85C4-AF5CED079DE5}" presName="vertThree" presStyleCnt="0"/>
      <dgm:spPr/>
      <dgm:t>
        <a:bodyPr/>
        <a:lstStyle>
          <a:extLst/>
        </a:lstStyle>
        <a:p>
          <a:endParaRPr lang="en-US"/>
        </a:p>
      </dgm:t>
    </dgm:pt>
    <dgm:pt modelId="{3B0B0C57-7888-4A24-B9C0-2DFEEC0C915F}" type="pres">
      <dgm:prSet presAssocID="{FD0C456A-4AA0-43DB-85C4-AF5CED079DE5}" presName="txThree" presStyleLbl="node3" presStyleIdx="0" presStyleCnt="5">
        <dgm:presLayoutVars>
          <dgm:chPref val="3"/>
        </dgm:presLayoutVars>
      </dgm:prSet>
      <dgm:spPr/>
      <dgm:t>
        <a:bodyPr/>
        <a:lstStyle>
          <a:extLst/>
        </a:lstStyle>
        <a:p>
          <a:endParaRPr lang="en-US"/>
        </a:p>
      </dgm:t>
    </dgm:pt>
    <dgm:pt modelId="{25862D16-2BA1-476F-9FB1-BE2EA41E9945}" type="pres">
      <dgm:prSet presAssocID="{FD0C456A-4AA0-43DB-85C4-AF5CED079DE5}" presName="parTransThree" presStyleCnt="0"/>
      <dgm:spPr/>
      <dgm:t>
        <a:bodyPr/>
        <a:lstStyle>
          <a:extLst/>
        </a:lstStyle>
        <a:p>
          <a:endParaRPr lang="en-US"/>
        </a:p>
      </dgm:t>
    </dgm:pt>
    <dgm:pt modelId="{3B37A092-4208-4341-99C5-FAFB2C9C3BCB}" type="pres">
      <dgm:prSet presAssocID="{FD0C456A-4AA0-43DB-85C4-AF5CED079DE5}" presName="horzThree" presStyleCnt="0"/>
      <dgm:spPr/>
      <dgm:t>
        <a:bodyPr/>
        <a:lstStyle>
          <a:extLst/>
        </a:lstStyle>
        <a:p>
          <a:endParaRPr lang="en-US"/>
        </a:p>
      </dgm:t>
    </dgm:pt>
    <dgm:pt modelId="{2EDB2213-A807-4D14-8460-D68081534E34}" type="pres">
      <dgm:prSet presAssocID="{F4381770-BC36-4FD6-A4D9-F95FE09C8D94}" presName="sibSpaceThree" presStyleCnt="0"/>
      <dgm:spPr/>
      <dgm:t>
        <a:bodyPr/>
        <a:lstStyle>
          <a:extLst/>
        </a:lstStyle>
        <a:p>
          <a:endParaRPr lang="en-US"/>
        </a:p>
      </dgm:t>
    </dgm:pt>
    <dgm:pt modelId="{579CD52F-9B88-4DC2-B869-0D1933A92560}" type="pres">
      <dgm:prSet presAssocID="{36D943E0-2CC4-414B-ADFA-1A2EF0A795DA}" presName="vertThree" presStyleCnt="0"/>
      <dgm:spPr/>
      <dgm:t>
        <a:bodyPr/>
        <a:lstStyle>
          <a:extLst/>
        </a:lstStyle>
        <a:p>
          <a:endParaRPr lang="en-US"/>
        </a:p>
      </dgm:t>
    </dgm:pt>
    <dgm:pt modelId="{EDBF6890-D643-4960-BA72-D1080A39AC09}" type="pres">
      <dgm:prSet presAssocID="{36D943E0-2CC4-414B-ADFA-1A2EF0A795DA}" presName="txThree" presStyleLbl="node3" presStyleIdx="1" presStyleCnt="5">
        <dgm:presLayoutVars>
          <dgm:chPref val="3"/>
        </dgm:presLayoutVars>
      </dgm:prSet>
      <dgm:spPr/>
      <dgm:t>
        <a:bodyPr/>
        <a:lstStyle>
          <a:extLst/>
        </a:lstStyle>
        <a:p>
          <a:endParaRPr lang="en-US"/>
        </a:p>
      </dgm:t>
    </dgm:pt>
    <dgm:pt modelId="{822188A3-9E15-4C9F-8F4A-F9FAA3472376}" type="pres">
      <dgm:prSet presAssocID="{36D943E0-2CC4-414B-ADFA-1A2EF0A795DA}" presName="parTransThree" presStyleCnt="0"/>
      <dgm:spPr/>
      <dgm:t>
        <a:bodyPr/>
        <a:lstStyle>
          <a:extLst/>
        </a:lstStyle>
        <a:p>
          <a:endParaRPr lang="en-US"/>
        </a:p>
      </dgm:t>
    </dgm:pt>
    <dgm:pt modelId="{C6CB7EF6-C223-4835-A2B3-434F3F061394}" type="pres">
      <dgm:prSet presAssocID="{36D943E0-2CC4-414B-ADFA-1A2EF0A795DA}" presName="horzThree" presStyleCnt="0"/>
      <dgm:spPr/>
      <dgm:t>
        <a:bodyPr/>
        <a:lstStyle>
          <a:extLst/>
        </a:lstStyle>
        <a:p>
          <a:endParaRPr lang="en-US"/>
        </a:p>
      </dgm:t>
    </dgm:pt>
    <dgm:pt modelId="{B1139F63-4711-4D03-A0E1-627822485A5D}" type="pres">
      <dgm:prSet presAssocID="{94DAF5AF-9B92-4153-B79C-F37A80ABD1B7}" presName="sibSpaceThree" presStyleCnt="0"/>
      <dgm:spPr/>
      <dgm:t>
        <a:bodyPr/>
        <a:lstStyle>
          <a:extLst/>
        </a:lstStyle>
        <a:p>
          <a:endParaRPr lang="en-US"/>
        </a:p>
      </dgm:t>
    </dgm:pt>
    <dgm:pt modelId="{D11F13BA-BF1A-464E-B9E9-069D2F4E0477}" type="pres">
      <dgm:prSet presAssocID="{8D27420F-F98B-4CAB-B26C-5FAB012C044E}" presName="vertThree" presStyleCnt="0"/>
      <dgm:spPr/>
      <dgm:t>
        <a:bodyPr/>
        <a:lstStyle>
          <a:extLst/>
        </a:lstStyle>
        <a:p>
          <a:endParaRPr lang="en-US"/>
        </a:p>
      </dgm:t>
    </dgm:pt>
    <dgm:pt modelId="{96282E46-2D2B-4AD8-AB22-9B160AB532E2}" type="pres">
      <dgm:prSet presAssocID="{8D27420F-F98B-4CAB-B26C-5FAB012C044E}" presName="txThree" presStyleLbl="node3" presStyleIdx="2" presStyleCnt="5">
        <dgm:presLayoutVars>
          <dgm:chPref val="3"/>
        </dgm:presLayoutVars>
      </dgm:prSet>
      <dgm:spPr/>
      <dgm:t>
        <a:bodyPr/>
        <a:lstStyle>
          <a:extLst/>
        </a:lstStyle>
        <a:p>
          <a:endParaRPr lang="en-US"/>
        </a:p>
      </dgm:t>
    </dgm:pt>
    <dgm:pt modelId="{FBEA3C8D-EBD1-4573-B5E9-61A8653DB815}" type="pres">
      <dgm:prSet presAssocID="{8D27420F-F98B-4CAB-B26C-5FAB012C044E}" presName="parTransThree" presStyleCnt="0"/>
      <dgm:spPr/>
      <dgm:t>
        <a:bodyPr/>
        <a:lstStyle>
          <a:extLst/>
        </a:lstStyle>
        <a:p>
          <a:endParaRPr lang="en-US"/>
        </a:p>
      </dgm:t>
    </dgm:pt>
    <dgm:pt modelId="{FE68C23F-5A70-4BE6-B1BC-B89B833E13B9}" type="pres">
      <dgm:prSet presAssocID="{8D27420F-F98B-4CAB-B26C-5FAB012C044E}" presName="horzThree" presStyleCnt="0"/>
      <dgm:spPr/>
      <dgm:t>
        <a:bodyPr/>
        <a:lstStyle>
          <a:extLst/>
        </a:lstStyle>
        <a:p>
          <a:endParaRPr lang="en-US"/>
        </a:p>
      </dgm:t>
    </dgm:pt>
    <dgm:pt modelId="{76B2C6A7-89D9-42D5-9EA8-D8FA91FAA5A0}" type="pres">
      <dgm:prSet presAssocID="{1C8D0619-66EC-4469-A39C-469D1B239222}" presName="sibSpaceTwo" presStyleCnt="0"/>
      <dgm:spPr/>
      <dgm:t>
        <a:bodyPr/>
        <a:lstStyle>
          <a:extLst/>
        </a:lstStyle>
        <a:p>
          <a:endParaRPr lang="en-US"/>
        </a:p>
      </dgm:t>
    </dgm:pt>
    <dgm:pt modelId="{94B23797-1418-4797-9800-705B5F6A468E}" type="pres">
      <dgm:prSet presAssocID="{635AC7DA-5DF5-4910-8D97-D6E537573ACB}" presName="vertTwo" presStyleCnt="0"/>
      <dgm:spPr/>
      <dgm:t>
        <a:bodyPr/>
        <a:lstStyle>
          <a:extLst/>
        </a:lstStyle>
        <a:p>
          <a:endParaRPr lang="en-US"/>
        </a:p>
      </dgm:t>
    </dgm:pt>
    <dgm:pt modelId="{62D6487C-D38E-46C0-96F0-4E119B656319}" type="pres">
      <dgm:prSet presAssocID="{635AC7DA-5DF5-4910-8D97-D6E537573ACB}" presName="txTwo" presStyleLbl="node2" presStyleIdx="1" presStyleCnt="3">
        <dgm:presLayoutVars>
          <dgm:chPref val="3"/>
        </dgm:presLayoutVars>
      </dgm:prSet>
      <dgm:spPr/>
      <dgm:t>
        <a:bodyPr/>
        <a:lstStyle>
          <a:extLst/>
        </a:lstStyle>
        <a:p>
          <a:endParaRPr lang="en-US"/>
        </a:p>
      </dgm:t>
    </dgm:pt>
    <dgm:pt modelId="{0D1EF41C-D667-4B0A-8357-D3E30F6C9A0F}" type="pres">
      <dgm:prSet presAssocID="{635AC7DA-5DF5-4910-8D97-D6E537573ACB}" presName="parTransTwo" presStyleCnt="0"/>
      <dgm:spPr/>
      <dgm:t>
        <a:bodyPr/>
        <a:lstStyle>
          <a:extLst/>
        </a:lstStyle>
        <a:p>
          <a:endParaRPr lang="en-US"/>
        </a:p>
      </dgm:t>
    </dgm:pt>
    <dgm:pt modelId="{2B55148F-5CC7-4602-8CB0-8442CC6C994F}" type="pres">
      <dgm:prSet presAssocID="{635AC7DA-5DF5-4910-8D97-D6E537573ACB}" presName="horzTwo" presStyleCnt="0"/>
      <dgm:spPr/>
      <dgm:t>
        <a:bodyPr/>
        <a:lstStyle>
          <a:extLst/>
        </a:lstStyle>
        <a:p>
          <a:endParaRPr lang="en-US"/>
        </a:p>
      </dgm:t>
    </dgm:pt>
    <dgm:pt modelId="{8930998F-5740-45B3-B1AB-52BD554C4151}" type="pres">
      <dgm:prSet presAssocID="{A8EE624D-DE78-4879-8570-A185D7BDE237}" presName="vertThree" presStyleCnt="0"/>
      <dgm:spPr/>
      <dgm:t>
        <a:bodyPr/>
        <a:lstStyle>
          <a:extLst/>
        </a:lstStyle>
        <a:p>
          <a:endParaRPr lang="en-US"/>
        </a:p>
      </dgm:t>
    </dgm:pt>
    <dgm:pt modelId="{D444B5F5-E283-4B90-879C-96B69F898D2A}" type="pres">
      <dgm:prSet presAssocID="{A8EE624D-DE78-4879-8570-A185D7BDE237}" presName="txThree" presStyleLbl="node3" presStyleIdx="3" presStyleCnt="5">
        <dgm:presLayoutVars>
          <dgm:chPref val="3"/>
        </dgm:presLayoutVars>
      </dgm:prSet>
      <dgm:spPr/>
      <dgm:t>
        <a:bodyPr/>
        <a:lstStyle>
          <a:extLst/>
        </a:lstStyle>
        <a:p>
          <a:endParaRPr lang="en-US"/>
        </a:p>
      </dgm:t>
    </dgm:pt>
    <dgm:pt modelId="{DA871955-6856-473E-8E64-5F628EA5BEC3}" type="pres">
      <dgm:prSet presAssocID="{A8EE624D-DE78-4879-8570-A185D7BDE237}" presName="parTransThree" presStyleCnt="0"/>
      <dgm:spPr/>
      <dgm:t>
        <a:bodyPr/>
        <a:lstStyle>
          <a:extLst/>
        </a:lstStyle>
        <a:p>
          <a:endParaRPr lang="en-US"/>
        </a:p>
      </dgm:t>
    </dgm:pt>
    <dgm:pt modelId="{EA722F80-FD74-4053-953F-C170BC15AA88}" type="pres">
      <dgm:prSet presAssocID="{A8EE624D-DE78-4879-8570-A185D7BDE237}" presName="horzThree" presStyleCnt="0"/>
      <dgm:spPr/>
      <dgm:t>
        <a:bodyPr/>
        <a:lstStyle>
          <a:extLst/>
        </a:lstStyle>
        <a:p>
          <a:endParaRPr lang="en-US"/>
        </a:p>
      </dgm:t>
    </dgm:pt>
    <dgm:pt modelId="{8CFCC751-1B00-43A3-8F49-374E7D14DB59}" type="pres">
      <dgm:prSet presAssocID="{99484E98-F48C-423C-93A8-271DC8A49FCD}" presName="sibSpaceThree" presStyleCnt="0"/>
      <dgm:spPr/>
      <dgm:t>
        <a:bodyPr/>
        <a:lstStyle>
          <a:extLst/>
        </a:lstStyle>
        <a:p>
          <a:endParaRPr lang="en-US"/>
        </a:p>
      </dgm:t>
    </dgm:pt>
    <dgm:pt modelId="{CF57F139-5E75-4E0C-9201-66C7AA3DD7E5}" type="pres">
      <dgm:prSet presAssocID="{741B9BEC-240E-449B-B691-BA4B5925FF18}" presName="vertThree" presStyleCnt="0"/>
      <dgm:spPr/>
      <dgm:t>
        <a:bodyPr/>
        <a:lstStyle>
          <a:extLst/>
        </a:lstStyle>
        <a:p>
          <a:endParaRPr lang="en-US"/>
        </a:p>
      </dgm:t>
    </dgm:pt>
    <dgm:pt modelId="{37B2AB84-F8B3-4ADD-B5B7-27F87029615F}" type="pres">
      <dgm:prSet presAssocID="{741B9BEC-240E-449B-B691-BA4B5925FF18}" presName="txThree" presStyleLbl="node3" presStyleIdx="4" presStyleCnt="5">
        <dgm:presLayoutVars>
          <dgm:chPref val="3"/>
        </dgm:presLayoutVars>
      </dgm:prSet>
      <dgm:spPr/>
      <dgm:t>
        <a:bodyPr/>
        <a:lstStyle>
          <a:extLst/>
        </a:lstStyle>
        <a:p>
          <a:endParaRPr lang="en-US"/>
        </a:p>
      </dgm:t>
    </dgm:pt>
    <dgm:pt modelId="{170FD3ED-7271-4C3F-9100-4E90002F7DC8}" type="pres">
      <dgm:prSet presAssocID="{741B9BEC-240E-449B-B691-BA4B5925FF18}" presName="parTransThree" presStyleCnt="0"/>
      <dgm:spPr/>
      <dgm:t>
        <a:bodyPr/>
        <a:lstStyle>
          <a:extLst/>
        </a:lstStyle>
        <a:p>
          <a:endParaRPr lang="en-US"/>
        </a:p>
      </dgm:t>
    </dgm:pt>
    <dgm:pt modelId="{1AA555B7-C6DA-4D67-A1ED-B1F9C041DA7C}" type="pres">
      <dgm:prSet presAssocID="{741B9BEC-240E-449B-B691-BA4B5925FF18}" presName="horzThree" presStyleCnt="0"/>
      <dgm:spPr/>
      <dgm:t>
        <a:bodyPr/>
        <a:lstStyle>
          <a:extLst/>
        </a:lstStyle>
        <a:p>
          <a:endParaRPr lang="en-US"/>
        </a:p>
      </dgm:t>
    </dgm:pt>
    <dgm:pt modelId="{369C9D8E-D5C7-4704-A87A-BB0851E92FB4}" type="pres">
      <dgm:prSet presAssocID="{79C87F16-5BBB-44CA-9878-C137C45D4631}" presName="sibSpaceTwo" presStyleCnt="0"/>
      <dgm:spPr/>
      <dgm:t>
        <a:bodyPr/>
        <a:lstStyle>
          <a:extLst/>
        </a:lstStyle>
        <a:p>
          <a:endParaRPr lang="en-US"/>
        </a:p>
      </dgm:t>
    </dgm:pt>
    <dgm:pt modelId="{5F26FC0D-E70B-4A0C-AFC0-D4D8FF797DF8}" type="pres">
      <dgm:prSet presAssocID="{32DBB20C-5A3A-4EF3-BC46-EB40E50ACBF4}" presName="vertTwo" presStyleCnt="0"/>
      <dgm:spPr/>
      <dgm:t>
        <a:bodyPr/>
        <a:lstStyle>
          <a:extLst/>
        </a:lstStyle>
        <a:p>
          <a:endParaRPr lang="en-US"/>
        </a:p>
      </dgm:t>
    </dgm:pt>
    <dgm:pt modelId="{F850B04F-A0FC-4CF8-A1F2-FE5D3BFFAA05}" type="pres">
      <dgm:prSet presAssocID="{32DBB20C-5A3A-4EF3-BC46-EB40E50ACBF4}" presName="txTwo" presStyleLbl="node2" presStyleIdx="2" presStyleCnt="3">
        <dgm:presLayoutVars>
          <dgm:chPref val="3"/>
        </dgm:presLayoutVars>
      </dgm:prSet>
      <dgm:spPr/>
      <dgm:t>
        <a:bodyPr/>
        <a:lstStyle>
          <a:extLst/>
        </a:lstStyle>
        <a:p>
          <a:endParaRPr lang="en-US"/>
        </a:p>
      </dgm:t>
    </dgm:pt>
    <dgm:pt modelId="{AFD63EFF-73E6-4762-AEF4-5E822D21776A}" type="pres">
      <dgm:prSet presAssocID="{32DBB20C-5A3A-4EF3-BC46-EB40E50ACBF4}" presName="parTransTwo" presStyleCnt="0"/>
      <dgm:spPr/>
      <dgm:t>
        <a:bodyPr/>
        <a:lstStyle>
          <a:extLst/>
        </a:lstStyle>
        <a:p>
          <a:endParaRPr lang="en-US"/>
        </a:p>
      </dgm:t>
    </dgm:pt>
    <dgm:pt modelId="{189FD625-58A0-44C3-BCCE-86DC666830C3}" type="pres">
      <dgm:prSet presAssocID="{32DBB20C-5A3A-4EF3-BC46-EB40E50ACBF4}" presName="horzTwo" presStyleCnt="0"/>
      <dgm:spPr/>
      <dgm:t>
        <a:bodyPr/>
        <a:lstStyle>
          <a:extLst/>
        </a:lstStyle>
        <a:p>
          <a:endParaRPr lang="en-US"/>
        </a:p>
      </dgm:t>
    </dgm:pt>
  </dgm:ptLst>
  <dgm:cxnLst>
    <dgm:cxn modelId="{226E8BAB-B1A4-469D-BA44-CCD33B2DE640}" type="presOf" srcId="{A8EE624D-DE78-4879-8570-A185D7BDE237}" destId="{D444B5F5-E283-4B90-879C-96B69F898D2A}" srcOrd="0" destOrd="0" presId="urn:microsoft.com/office/officeart/2005/8/layout/hierarchy4#1"/>
    <dgm:cxn modelId="{83A115F9-F338-4337-87FE-581AF01F1119}" type="presOf" srcId="{FD0C456A-4AA0-43DB-85C4-AF5CED079DE5}" destId="{3B0B0C57-7888-4A24-B9C0-2DFEEC0C915F}" srcOrd="0" destOrd="0" presId="urn:microsoft.com/office/officeart/2005/8/layout/hierarchy4#1"/>
    <dgm:cxn modelId="{31DE906C-2253-49B3-BCFC-5C9F60199007}" srcId="{A7929E72-C850-4694-BA40-22C8369B1CE3}" destId="{36D943E0-2CC4-414B-ADFA-1A2EF0A795DA}" srcOrd="1" destOrd="0" parTransId="{3AB21B9C-2916-4A71-975D-DC0CE985233F}" sibTransId="{94DAF5AF-9B92-4153-B79C-F37A80ABD1B7}"/>
    <dgm:cxn modelId="{1C28C6C7-20DD-4DA1-8E03-73F6C5635B20}" srcId="{79E4219C-DE7F-4C36-BEF8-B742A56772D4}" destId="{32DBB20C-5A3A-4EF3-BC46-EB40E50ACBF4}" srcOrd="2" destOrd="0" parTransId="{5C224B03-D546-40B8-B17D-A10A61C2338F}" sibTransId="{A6B63246-9DA7-4470-85DF-D11110CBDDD8}"/>
    <dgm:cxn modelId="{9C67DBCE-BB7A-45AE-A34C-72BE828ECC16}" type="presOf" srcId="{A7929E72-C850-4694-BA40-22C8369B1CE3}" destId="{B3E8FFD8-387B-4979-ABD2-26814DAA88F7}" srcOrd="0" destOrd="0" presId="urn:microsoft.com/office/officeart/2005/8/layout/hierarchy4#1"/>
    <dgm:cxn modelId="{D30F0ECA-169D-4C91-84DD-88913A16E9BE}" srcId="{A7929E72-C850-4694-BA40-22C8369B1CE3}" destId="{8D27420F-F98B-4CAB-B26C-5FAB012C044E}" srcOrd="2" destOrd="0" parTransId="{7A172603-9E3E-4F7E-8C9C-484C5F67CA96}" sibTransId="{362AEA76-B1E2-422C-8531-9F2498181C5E}"/>
    <dgm:cxn modelId="{A055A16D-9998-4CC8-9659-981575B83EAD}" type="presOf" srcId="{741B9BEC-240E-449B-B691-BA4B5925FF18}" destId="{37B2AB84-F8B3-4ADD-B5B7-27F87029615F}" srcOrd="0" destOrd="0" presId="urn:microsoft.com/office/officeart/2005/8/layout/hierarchy4#1"/>
    <dgm:cxn modelId="{54E690C6-5C98-4A38-9239-7FDC394CF613}" type="presOf" srcId="{635AC7DA-5DF5-4910-8D97-D6E537573ACB}" destId="{62D6487C-D38E-46C0-96F0-4E119B656319}" srcOrd="0" destOrd="0" presId="urn:microsoft.com/office/officeart/2005/8/layout/hierarchy4#1"/>
    <dgm:cxn modelId="{30874A2C-64AB-42B6-9FAC-AE785ADE4281}" srcId="{635AC7DA-5DF5-4910-8D97-D6E537573ACB}" destId="{A8EE624D-DE78-4879-8570-A185D7BDE237}" srcOrd="0" destOrd="0" parTransId="{BC1646C7-2970-45BA-B840-32D2CA5D7BB9}" sibTransId="{99484E98-F48C-423C-93A8-271DC8A49FCD}"/>
    <dgm:cxn modelId="{7B1FD49B-E2B7-4288-A19A-22BE5F25A461}" type="presOf" srcId="{8D27420F-F98B-4CAB-B26C-5FAB012C044E}" destId="{96282E46-2D2B-4AD8-AB22-9B160AB532E2}" srcOrd="0" destOrd="0" presId="urn:microsoft.com/office/officeart/2005/8/layout/hierarchy4#1"/>
    <dgm:cxn modelId="{C29DC08C-DD3A-4804-9E79-95C0ADAEB43F}" type="presOf" srcId="{F9271286-A657-43FD-AFD7-9C7E7FCCFACD}" destId="{88471905-2A32-4CE3-9BC7-64FDE06FA353}" srcOrd="0" destOrd="0" presId="urn:microsoft.com/office/officeart/2005/8/layout/hierarchy4#1"/>
    <dgm:cxn modelId="{563D0B47-FFE2-4FCD-8728-C8761543373B}" srcId="{A7929E72-C850-4694-BA40-22C8369B1CE3}" destId="{FD0C456A-4AA0-43DB-85C4-AF5CED079DE5}" srcOrd="0" destOrd="0" parTransId="{E9BEA3B7-C188-4DB7-A3C8-90F3115FA5CE}" sibTransId="{F4381770-BC36-4FD6-A4D9-F95FE09C8D94}"/>
    <dgm:cxn modelId="{DFE8F248-AF63-4B9D-870A-E6D7B9C764F5}" type="presOf" srcId="{79E4219C-DE7F-4C36-BEF8-B742A56772D4}" destId="{A410A456-33D1-42B0-9694-ABB8AD774681}" srcOrd="0" destOrd="0" presId="urn:microsoft.com/office/officeart/2005/8/layout/hierarchy4#1"/>
    <dgm:cxn modelId="{FBAFF463-37C9-46E6-9385-8CE9B2E884E9}" srcId="{79E4219C-DE7F-4C36-BEF8-B742A56772D4}" destId="{A7929E72-C850-4694-BA40-22C8369B1CE3}" srcOrd="0" destOrd="0" parTransId="{B3198C4E-BAE0-40D3-AB30-27BE3533C630}" sibTransId="{1C8D0619-66EC-4469-A39C-469D1B239222}"/>
    <dgm:cxn modelId="{A566F200-D51E-4DAF-B12B-5B48DD6FFCE5}" srcId="{F9271286-A657-43FD-AFD7-9C7E7FCCFACD}" destId="{79E4219C-DE7F-4C36-BEF8-B742A56772D4}" srcOrd="0" destOrd="0" parTransId="{617F1170-3FE0-43CF-8841-70D9A93B6198}" sibTransId="{382B0FE1-0DE6-4F0F-A3EC-3CAE6E43A16E}"/>
    <dgm:cxn modelId="{53FC8EA6-E925-41FE-9B56-7A1E42F23C2B}" srcId="{635AC7DA-5DF5-4910-8D97-D6E537573ACB}" destId="{741B9BEC-240E-449B-B691-BA4B5925FF18}" srcOrd="1" destOrd="0" parTransId="{ED4C2DCF-190D-418D-BA97-1531D81019A6}" sibTransId="{E94DCAA0-3972-44FD-AC1A-B2ABCD237EDB}"/>
    <dgm:cxn modelId="{A9941D04-0071-4712-9566-28C40C55936D}" srcId="{79E4219C-DE7F-4C36-BEF8-B742A56772D4}" destId="{635AC7DA-5DF5-4910-8D97-D6E537573ACB}" srcOrd="1" destOrd="0" parTransId="{C4912D4A-19E6-4930-9AC9-67DA746697A6}" sibTransId="{79C87F16-5BBB-44CA-9878-C137C45D4631}"/>
    <dgm:cxn modelId="{655F3825-509B-4553-A051-B2F1B251051D}" type="presOf" srcId="{36D943E0-2CC4-414B-ADFA-1A2EF0A795DA}" destId="{EDBF6890-D643-4960-BA72-D1080A39AC09}" srcOrd="0" destOrd="0" presId="urn:microsoft.com/office/officeart/2005/8/layout/hierarchy4#1"/>
    <dgm:cxn modelId="{BD7097AB-2CC9-4D4A-9888-6FA86742AE3E}" type="presOf" srcId="{32DBB20C-5A3A-4EF3-BC46-EB40E50ACBF4}" destId="{F850B04F-A0FC-4CF8-A1F2-FE5D3BFFAA05}" srcOrd="0" destOrd="0" presId="urn:microsoft.com/office/officeart/2005/8/layout/hierarchy4#1"/>
    <dgm:cxn modelId="{A4D52BF7-4129-4DA0-BAD8-C983EEDE39D3}" type="presParOf" srcId="{88471905-2A32-4CE3-9BC7-64FDE06FA353}" destId="{0E0B3A8F-0316-4771-80DF-424857B60B5A}" srcOrd="0" destOrd="0" presId="urn:microsoft.com/office/officeart/2005/8/layout/hierarchy4#1"/>
    <dgm:cxn modelId="{363D50AD-0178-4C30-979B-51CAE42DBE53}" type="presParOf" srcId="{0E0B3A8F-0316-4771-80DF-424857B60B5A}" destId="{A410A456-33D1-42B0-9694-ABB8AD774681}" srcOrd="0" destOrd="0" presId="urn:microsoft.com/office/officeart/2005/8/layout/hierarchy4#1"/>
    <dgm:cxn modelId="{C49E55ED-35A9-4D9B-9065-AA2EA054C352}" type="presParOf" srcId="{0E0B3A8F-0316-4771-80DF-424857B60B5A}" destId="{B2FC5616-15A1-490F-98C2-D6A6DAA16288}" srcOrd="1" destOrd="0" presId="urn:microsoft.com/office/officeart/2005/8/layout/hierarchy4#1"/>
    <dgm:cxn modelId="{850B8B02-D0AA-4503-A2D5-4568FC76688B}" type="presParOf" srcId="{0E0B3A8F-0316-4771-80DF-424857B60B5A}" destId="{734D4184-0064-4813-8DB6-339251112E5D}" srcOrd="2" destOrd="0" presId="urn:microsoft.com/office/officeart/2005/8/layout/hierarchy4#1"/>
    <dgm:cxn modelId="{637E2E73-CD39-41AA-A53E-26CED5855315}" type="presParOf" srcId="{734D4184-0064-4813-8DB6-339251112E5D}" destId="{3E10F7F9-72E9-4A6E-B2E1-06286F6ED562}" srcOrd="0" destOrd="0" presId="urn:microsoft.com/office/officeart/2005/8/layout/hierarchy4#1"/>
    <dgm:cxn modelId="{83302B9C-BF95-4F8D-93E4-520554B8BF57}" type="presParOf" srcId="{3E10F7F9-72E9-4A6E-B2E1-06286F6ED562}" destId="{B3E8FFD8-387B-4979-ABD2-26814DAA88F7}" srcOrd="0" destOrd="0" presId="urn:microsoft.com/office/officeart/2005/8/layout/hierarchy4#1"/>
    <dgm:cxn modelId="{08F19446-7186-4D04-B34F-C4BFE5089D46}" type="presParOf" srcId="{3E10F7F9-72E9-4A6E-B2E1-06286F6ED562}" destId="{9AB224F6-5E5C-4B3F-B9E9-83CB37684F65}" srcOrd="1" destOrd="0" presId="urn:microsoft.com/office/officeart/2005/8/layout/hierarchy4#1"/>
    <dgm:cxn modelId="{FAAB959F-5055-417D-91D0-58640FF548DF}" type="presParOf" srcId="{3E10F7F9-72E9-4A6E-B2E1-06286F6ED562}" destId="{96D3BA69-0BD7-4EAB-B8A9-2A04ECBE9672}" srcOrd="2" destOrd="0" presId="urn:microsoft.com/office/officeart/2005/8/layout/hierarchy4#1"/>
    <dgm:cxn modelId="{4C3962F1-BA99-4B35-907B-4D15A27E38FC}" type="presParOf" srcId="{96D3BA69-0BD7-4EAB-B8A9-2A04ECBE9672}" destId="{DB703D57-3D75-4518-A9D9-0682FE5D2419}" srcOrd="0" destOrd="0" presId="urn:microsoft.com/office/officeart/2005/8/layout/hierarchy4#1"/>
    <dgm:cxn modelId="{EF8F6204-64A4-499E-9A27-5EE1F8335B03}" type="presParOf" srcId="{DB703D57-3D75-4518-A9D9-0682FE5D2419}" destId="{3B0B0C57-7888-4A24-B9C0-2DFEEC0C915F}" srcOrd="0" destOrd="0" presId="urn:microsoft.com/office/officeart/2005/8/layout/hierarchy4#1"/>
    <dgm:cxn modelId="{520D8F3E-C364-4FF1-B80F-293AE7DDCB76}" type="presParOf" srcId="{DB703D57-3D75-4518-A9D9-0682FE5D2419}" destId="{25862D16-2BA1-476F-9FB1-BE2EA41E9945}" srcOrd="1" destOrd="0" presId="urn:microsoft.com/office/officeart/2005/8/layout/hierarchy4#1"/>
    <dgm:cxn modelId="{FED0D2D3-DF27-41E2-BD31-790B3A56BFBE}" type="presParOf" srcId="{DB703D57-3D75-4518-A9D9-0682FE5D2419}" destId="{3B37A092-4208-4341-99C5-FAFB2C9C3BCB}" srcOrd="2" destOrd="0" presId="urn:microsoft.com/office/officeart/2005/8/layout/hierarchy4#1"/>
    <dgm:cxn modelId="{2E38C4E1-D069-4764-9BC3-BFEA178214DA}" type="presParOf" srcId="{96D3BA69-0BD7-4EAB-B8A9-2A04ECBE9672}" destId="{2EDB2213-A807-4D14-8460-D68081534E34}" srcOrd="1" destOrd="0" presId="urn:microsoft.com/office/officeart/2005/8/layout/hierarchy4#1"/>
    <dgm:cxn modelId="{0861BBBD-DDBD-42D0-B7BF-90ED559D8789}" type="presParOf" srcId="{96D3BA69-0BD7-4EAB-B8A9-2A04ECBE9672}" destId="{579CD52F-9B88-4DC2-B869-0D1933A92560}" srcOrd="2" destOrd="0" presId="urn:microsoft.com/office/officeart/2005/8/layout/hierarchy4#1"/>
    <dgm:cxn modelId="{CA7D5D63-97C9-4406-96AA-E359296F8FFF}" type="presParOf" srcId="{579CD52F-9B88-4DC2-B869-0D1933A92560}" destId="{EDBF6890-D643-4960-BA72-D1080A39AC09}" srcOrd="0" destOrd="0" presId="urn:microsoft.com/office/officeart/2005/8/layout/hierarchy4#1"/>
    <dgm:cxn modelId="{D0DF0D7F-D0ED-4662-A632-5A63D7C2FE93}" type="presParOf" srcId="{579CD52F-9B88-4DC2-B869-0D1933A92560}" destId="{822188A3-9E15-4C9F-8F4A-F9FAA3472376}" srcOrd="1" destOrd="0" presId="urn:microsoft.com/office/officeart/2005/8/layout/hierarchy4#1"/>
    <dgm:cxn modelId="{D8C27831-C391-4026-9C88-F0C5DD933932}" type="presParOf" srcId="{579CD52F-9B88-4DC2-B869-0D1933A92560}" destId="{C6CB7EF6-C223-4835-A2B3-434F3F061394}" srcOrd="2" destOrd="0" presId="urn:microsoft.com/office/officeart/2005/8/layout/hierarchy4#1"/>
    <dgm:cxn modelId="{CFC9FA33-9245-4E7B-B946-E8075A922D90}" type="presParOf" srcId="{96D3BA69-0BD7-4EAB-B8A9-2A04ECBE9672}" destId="{B1139F63-4711-4D03-A0E1-627822485A5D}" srcOrd="3" destOrd="0" presId="urn:microsoft.com/office/officeart/2005/8/layout/hierarchy4#1"/>
    <dgm:cxn modelId="{0C9F184A-A19F-4450-8B14-658208378225}" type="presParOf" srcId="{96D3BA69-0BD7-4EAB-B8A9-2A04ECBE9672}" destId="{D11F13BA-BF1A-464E-B9E9-069D2F4E0477}" srcOrd="4" destOrd="0" presId="urn:microsoft.com/office/officeart/2005/8/layout/hierarchy4#1"/>
    <dgm:cxn modelId="{9BF5B0EE-FBFF-4EC9-A831-9C432C9F4B16}" type="presParOf" srcId="{D11F13BA-BF1A-464E-B9E9-069D2F4E0477}" destId="{96282E46-2D2B-4AD8-AB22-9B160AB532E2}" srcOrd="0" destOrd="0" presId="urn:microsoft.com/office/officeart/2005/8/layout/hierarchy4#1"/>
    <dgm:cxn modelId="{8399F70D-01B9-4F86-AC52-0B66A232B286}" type="presParOf" srcId="{D11F13BA-BF1A-464E-B9E9-069D2F4E0477}" destId="{FBEA3C8D-EBD1-4573-B5E9-61A8653DB815}" srcOrd="1" destOrd="0" presId="urn:microsoft.com/office/officeart/2005/8/layout/hierarchy4#1"/>
    <dgm:cxn modelId="{59E90AF4-3E96-45DF-AC31-D242D0DF49EA}" type="presParOf" srcId="{D11F13BA-BF1A-464E-B9E9-069D2F4E0477}" destId="{FE68C23F-5A70-4BE6-B1BC-B89B833E13B9}" srcOrd="2" destOrd="0" presId="urn:microsoft.com/office/officeart/2005/8/layout/hierarchy4#1"/>
    <dgm:cxn modelId="{484294C9-FED6-4D54-91EC-EBDE61442E8F}" type="presParOf" srcId="{734D4184-0064-4813-8DB6-339251112E5D}" destId="{76B2C6A7-89D9-42D5-9EA8-D8FA91FAA5A0}" srcOrd="1" destOrd="0" presId="urn:microsoft.com/office/officeart/2005/8/layout/hierarchy4#1"/>
    <dgm:cxn modelId="{BFB91463-4726-4EC4-9A03-3C53111BE331}" type="presParOf" srcId="{734D4184-0064-4813-8DB6-339251112E5D}" destId="{94B23797-1418-4797-9800-705B5F6A468E}" srcOrd="2" destOrd="0" presId="urn:microsoft.com/office/officeart/2005/8/layout/hierarchy4#1"/>
    <dgm:cxn modelId="{E61FF39A-CB59-4150-B01D-780E26D9DFA8}" type="presParOf" srcId="{94B23797-1418-4797-9800-705B5F6A468E}" destId="{62D6487C-D38E-46C0-96F0-4E119B656319}" srcOrd="0" destOrd="0" presId="urn:microsoft.com/office/officeart/2005/8/layout/hierarchy4#1"/>
    <dgm:cxn modelId="{5E2E8EC5-CB0A-4547-B429-C1EDFB4ABB4A}" type="presParOf" srcId="{94B23797-1418-4797-9800-705B5F6A468E}" destId="{0D1EF41C-D667-4B0A-8357-D3E30F6C9A0F}" srcOrd="1" destOrd="0" presId="urn:microsoft.com/office/officeart/2005/8/layout/hierarchy4#1"/>
    <dgm:cxn modelId="{6A7B14C1-D8B3-45A7-BABC-27C4D4E58664}" type="presParOf" srcId="{94B23797-1418-4797-9800-705B5F6A468E}" destId="{2B55148F-5CC7-4602-8CB0-8442CC6C994F}" srcOrd="2" destOrd="0" presId="urn:microsoft.com/office/officeart/2005/8/layout/hierarchy4#1"/>
    <dgm:cxn modelId="{23020BF6-45C2-40F1-9047-1CE157A78FBA}" type="presParOf" srcId="{2B55148F-5CC7-4602-8CB0-8442CC6C994F}" destId="{8930998F-5740-45B3-B1AB-52BD554C4151}" srcOrd="0" destOrd="0" presId="urn:microsoft.com/office/officeart/2005/8/layout/hierarchy4#1"/>
    <dgm:cxn modelId="{59F35D56-E5E0-4B3D-8667-0152E9DAEDD8}" type="presParOf" srcId="{8930998F-5740-45B3-B1AB-52BD554C4151}" destId="{D444B5F5-E283-4B90-879C-96B69F898D2A}" srcOrd="0" destOrd="0" presId="urn:microsoft.com/office/officeart/2005/8/layout/hierarchy4#1"/>
    <dgm:cxn modelId="{29BD3F31-4C36-44E8-B812-353A8477C6BB}" type="presParOf" srcId="{8930998F-5740-45B3-B1AB-52BD554C4151}" destId="{DA871955-6856-473E-8E64-5F628EA5BEC3}" srcOrd="1" destOrd="0" presId="urn:microsoft.com/office/officeart/2005/8/layout/hierarchy4#1"/>
    <dgm:cxn modelId="{6BDA2016-F8D7-4273-89E2-8330FE16FD69}" type="presParOf" srcId="{8930998F-5740-45B3-B1AB-52BD554C4151}" destId="{EA722F80-FD74-4053-953F-C170BC15AA88}" srcOrd="2" destOrd="0" presId="urn:microsoft.com/office/officeart/2005/8/layout/hierarchy4#1"/>
    <dgm:cxn modelId="{3A72B2B4-78EA-4219-B4A6-5512961E3DEF}" type="presParOf" srcId="{2B55148F-5CC7-4602-8CB0-8442CC6C994F}" destId="{8CFCC751-1B00-43A3-8F49-374E7D14DB59}" srcOrd="1" destOrd="0" presId="urn:microsoft.com/office/officeart/2005/8/layout/hierarchy4#1"/>
    <dgm:cxn modelId="{A21C0CD5-240D-4579-B7E9-893ED24A1436}" type="presParOf" srcId="{2B55148F-5CC7-4602-8CB0-8442CC6C994F}" destId="{CF57F139-5E75-4E0C-9201-66C7AA3DD7E5}" srcOrd="2" destOrd="0" presId="urn:microsoft.com/office/officeart/2005/8/layout/hierarchy4#1"/>
    <dgm:cxn modelId="{DDC6535B-BB5E-4069-A794-6FBBAF5AD839}" type="presParOf" srcId="{CF57F139-5E75-4E0C-9201-66C7AA3DD7E5}" destId="{37B2AB84-F8B3-4ADD-B5B7-27F87029615F}" srcOrd="0" destOrd="0" presId="urn:microsoft.com/office/officeart/2005/8/layout/hierarchy4#1"/>
    <dgm:cxn modelId="{86C12BE3-05ED-4047-B0BE-4C1399BE3748}" type="presParOf" srcId="{CF57F139-5E75-4E0C-9201-66C7AA3DD7E5}" destId="{170FD3ED-7271-4C3F-9100-4E90002F7DC8}" srcOrd="1" destOrd="0" presId="urn:microsoft.com/office/officeart/2005/8/layout/hierarchy4#1"/>
    <dgm:cxn modelId="{AB8CE787-671E-4EC3-A6AA-416673C02B85}" type="presParOf" srcId="{CF57F139-5E75-4E0C-9201-66C7AA3DD7E5}" destId="{1AA555B7-C6DA-4D67-A1ED-B1F9C041DA7C}" srcOrd="2" destOrd="0" presId="urn:microsoft.com/office/officeart/2005/8/layout/hierarchy4#1"/>
    <dgm:cxn modelId="{FCF97525-F618-40ED-8DAD-078B2D1D3CF2}" type="presParOf" srcId="{734D4184-0064-4813-8DB6-339251112E5D}" destId="{369C9D8E-D5C7-4704-A87A-BB0851E92FB4}" srcOrd="3" destOrd="0" presId="urn:microsoft.com/office/officeart/2005/8/layout/hierarchy4#1"/>
    <dgm:cxn modelId="{B302F845-B8FD-43D9-9446-38594928CBCA}" type="presParOf" srcId="{734D4184-0064-4813-8DB6-339251112E5D}" destId="{5F26FC0D-E70B-4A0C-AFC0-D4D8FF797DF8}" srcOrd="4" destOrd="0" presId="urn:microsoft.com/office/officeart/2005/8/layout/hierarchy4#1"/>
    <dgm:cxn modelId="{1799EB40-7A87-4399-AFF5-753BAA1EBC65}" type="presParOf" srcId="{5F26FC0D-E70B-4A0C-AFC0-D4D8FF797DF8}" destId="{F850B04F-A0FC-4CF8-A1F2-FE5D3BFFAA05}" srcOrd="0" destOrd="0" presId="urn:microsoft.com/office/officeart/2005/8/layout/hierarchy4#1"/>
    <dgm:cxn modelId="{30810998-E39E-457D-A824-958A34623403}" type="presParOf" srcId="{5F26FC0D-E70B-4A0C-AFC0-D4D8FF797DF8}" destId="{AFD63EFF-73E6-4762-AEF4-5E822D21776A}" srcOrd="1" destOrd="0" presId="urn:microsoft.com/office/officeart/2005/8/layout/hierarchy4#1"/>
    <dgm:cxn modelId="{6412064B-04B9-4AEF-87B0-28DF8A8ABB06}" type="presParOf" srcId="{5F26FC0D-E70B-4A0C-AFC0-D4D8FF797DF8}" destId="{189FD625-58A0-44C3-BCCE-86DC666830C3}" srcOrd="2" destOrd="0" presId="urn:microsoft.com/office/officeart/2005/8/layout/hierarchy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7DC250-A69E-4255-8922-D191BF4A6570}" type="doc">
      <dgm:prSet loTypeId="urn:microsoft.com/office/officeart/2005/8/layout/cycle2#1" loCatId="cycle" qsTypeId="urn:microsoft.com/office/officeart/2005/8/quickstyle/simple1#2" qsCatId="simple" csTypeId="urn:microsoft.com/office/officeart/2005/8/colors/colorful2" csCatId="colorful" phldr="1"/>
      <dgm:spPr/>
      <dgm:t>
        <a:bodyPr/>
        <a:lstStyle>
          <a:extLst/>
        </a:lstStyle>
        <a:p>
          <a:endParaRPr lang="en-US"/>
        </a:p>
      </dgm:t>
    </dgm:pt>
    <dgm:pt modelId="{01C68922-4FD7-4330-97E1-86672A4AFAC7}">
      <dgm:prSet phldrT="[Text]"/>
      <dgm:spPr/>
      <dgm:t>
        <a:bodyPr/>
        <a:lstStyle>
          <a:extLst/>
        </a:lstStyle>
        <a:p>
          <a:r>
            <a:rPr lang="en-US" dirty="0" smtClean="0"/>
            <a:t>Operating</a:t>
          </a:r>
          <a:endParaRPr lang="en-US" dirty="0"/>
        </a:p>
      </dgm:t>
    </dgm:pt>
    <dgm:pt modelId="{669648BA-0F7C-4633-89A6-338F74C41035}" type="parTrans" cxnId="{9303E50C-7A8D-4A54-8BD2-354D0AFCE58B}">
      <dgm:prSet/>
      <dgm:spPr/>
      <dgm:t>
        <a:bodyPr/>
        <a:lstStyle>
          <a:extLst/>
        </a:lstStyle>
        <a:p>
          <a:endParaRPr lang="en-US"/>
        </a:p>
      </dgm:t>
    </dgm:pt>
    <dgm:pt modelId="{064D26F2-7B2B-4A2D-9DCB-0E9B41AB3C0B}" type="sibTrans" cxnId="{9303E50C-7A8D-4A54-8BD2-354D0AFCE58B}">
      <dgm:prSet/>
      <dgm:spPr/>
      <dgm:t>
        <a:bodyPr/>
        <a:lstStyle>
          <a:extLst/>
        </a:lstStyle>
        <a:p>
          <a:endParaRPr lang="en-US"/>
        </a:p>
      </dgm:t>
    </dgm:pt>
    <dgm:pt modelId="{8BB978F8-FF77-4369-933C-B5178302639F}">
      <dgm:prSet phldrT="[Text]"/>
      <dgm:spPr/>
      <dgm:t>
        <a:bodyPr/>
        <a:lstStyle>
          <a:extLst/>
        </a:lstStyle>
        <a:p>
          <a:r>
            <a:rPr lang="en-US" smtClean="0"/>
            <a:t>Supporting</a:t>
          </a:r>
          <a:endParaRPr lang="en-US" dirty="0"/>
        </a:p>
      </dgm:t>
    </dgm:pt>
    <dgm:pt modelId="{C8C689F9-FC62-46FC-8D72-DA7DCE5B6F40}" type="parTrans" cxnId="{01A7B4E6-7A1F-4A71-8559-7381127335FE}">
      <dgm:prSet/>
      <dgm:spPr/>
      <dgm:t>
        <a:bodyPr/>
        <a:lstStyle>
          <a:extLst/>
        </a:lstStyle>
        <a:p>
          <a:endParaRPr lang="en-US"/>
        </a:p>
      </dgm:t>
    </dgm:pt>
    <dgm:pt modelId="{7A151357-352D-4D21-9279-5CECBFB526A1}" type="sibTrans" cxnId="{01A7B4E6-7A1F-4A71-8559-7381127335FE}">
      <dgm:prSet/>
      <dgm:spPr/>
      <dgm:t>
        <a:bodyPr/>
        <a:lstStyle>
          <a:extLst/>
        </a:lstStyle>
        <a:p>
          <a:endParaRPr lang="en-US"/>
        </a:p>
      </dgm:t>
    </dgm:pt>
    <dgm:pt modelId="{5656183D-36E2-4EAA-A389-68B6FB97B45A}">
      <dgm:prSet phldrT="[Text]"/>
      <dgm:spPr/>
      <dgm:t>
        <a:bodyPr/>
        <a:lstStyle>
          <a:extLst/>
        </a:lstStyle>
        <a:p>
          <a:r>
            <a:rPr lang="en-US" dirty="0" smtClean="0"/>
            <a:t>Optimizing</a:t>
          </a:r>
          <a:endParaRPr lang="en-US" dirty="0"/>
        </a:p>
      </dgm:t>
    </dgm:pt>
    <dgm:pt modelId="{1F731D37-F1EC-4F18-BBE8-723079233FC9}" type="parTrans" cxnId="{2B13D18D-A691-42D2-A73A-1A6AFF56B94C}">
      <dgm:prSet/>
      <dgm:spPr/>
      <dgm:t>
        <a:bodyPr/>
        <a:lstStyle>
          <a:extLst/>
        </a:lstStyle>
        <a:p>
          <a:endParaRPr lang="en-US"/>
        </a:p>
      </dgm:t>
    </dgm:pt>
    <dgm:pt modelId="{F9BBF772-B705-4332-A08B-17880ED34B5C}" type="sibTrans" cxnId="{2B13D18D-A691-42D2-A73A-1A6AFF56B94C}">
      <dgm:prSet/>
      <dgm:spPr/>
      <dgm:t>
        <a:bodyPr/>
        <a:lstStyle>
          <a:extLst/>
        </a:lstStyle>
        <a:p>
          <a:endParaRPr lang="en-US"/>
        </a:p>
      </dgm:t>
    </dgm:pt>
    <dgm:pt modelId="{EB04E6E5-BC41-4D0E-A984-4E40509B2C1B}">
      <dgm:prSet phldrT="[Text]"/>
      <dgm:spPr/>
      <dgm:t>
        <a:bodyPr/>
        <a:lstStyle>
          <a:extLst/>
        </a:lstStyle>
        <a:p>
          <a:r>
            <a:rPr lang="en-US" dirty="0" smtClean="0"/>
            <a:t>Changing</a:t>
          </a:r>
          <a:endParaRPr lang="en-US" dirty="0"/>
        </a:p>
      </dgm:t>
    </dgm:pt>
    <dgm:pt modelId="{A08D3D5A-0756-4B43-80EB-4FA2810D4292}" type="parTrans" cxnId="{5678BE98-3C8E-401D-BC7B-441CD048F4F3}">
      <dgm:prSet/>
      <dgm:spPr/>
      <dgm:t>
        <a:bodyPr/>
        <a:lstStyle>
          <a:extLst/>
        </a:lstStyle>
        <a:p>
          <a:endParaRPr lang="en-US"/>
        </a:p>
      </dgm:t>
    </dgm:pt>
    <dgm:pt modelId="{C9440107-A0CF-4792-92F6-384F25B3007B}" type="sibTrans" cxnId="{5678BE98-3C8E-401D-BC7B-441CD048F4F3}">
      <dgm:prSet/>
      <dgm:spPr/>
      <dgm:t>
        <a:bodyPr/>
        <a:lstStyle>
          <a:extLst/>
        </a:lstStyle>
        <a:p>
          <a:endParaRPr lang="en-US"/>
        </a:p>
      </dgm:t>
    </dgm:pt>
    <dgm:pt modelId="{1EE4DC79-437D-436F-A25A-1BFB3796076A}" type="pres">
      <dgm:prSet presAssocID="{F77DC250-A69E-4255-8922-D191BF4A6570}" presName="Name0" presStyleCnt="0">
        <dgm:presLayoutVars>
          <dgm:dir/>
          <dgm:resizeHandles val="exact"/>
        </dgm:presLayoutVars>
      </dgm:prSet>
      <dgm:spPr/>
      <dgm:t>
        <a:bodyPr/>
        <a:lstStyle>
          <a:extLst/>
        </a:lstStyle>
        <a:p>
          <a:endParaRPr lang="en-US"/>
        </a:p>
      </dgm:t>
    </dgm:pt>
    <dgm:pt modelId="{38C63A62-D043-4F96-81E4-ED0003CA52AC}" type="pres">
      <dgm:prSet presAssocID="{01C68922-4FD7-4330-97E1-86672A4AFAC7}" presName="node" presStyleLbl="node1" presStyleIdx="0" presStyleCnt="4">
        <dgm:presLayoutVars>
          <dgm:bulletEnabled val="1"/>
        </dgm:presLayoutVars>
      </dgm:prSet>
      <dgm:spPr/>
      <dgm:t>
        <a:bodyPr/>
        <a:lstStyle>
          <a:extLst/>
        </a:lstStyle>
        <a:p>
          <a:endParaRPr lang="en-US"/>
        </a:p>
      </dgm:t>
    </dgm:pt>
    <dgm:pt modelId="{972486A6-7BB1-4879-98C6-5A936CF2901E}" type="pres">
      <dgm:prSet presAssocID="{064D26F2-7B2B-4A2D-9DCB-0E9B41AB3C0B}" presName="sibTrans" presStyleLbl="sibTrans2D1" presStyleIdx="0" presStyleCnt="4"/>
      <dgm:spPr/>
      <dgm:t>
        <a:bodyPr/>
        <a:lstStyle>
          <a:extLst/>
        </a:lstStyle>
        <a:p>
          <a:endParaRPr lang="en-US"/>
        </a:p>
      </dgm:t>
    </dgm:pt>
    <dgm:pt modelId="{3C042B0A-C167-43D6-96BA-B11533FA0124}" type="pres">
      <dgm:prSet presAssocID="{064D26F2-7B2B-4A2D-9DCB-0E9B41AB3C0B}" presName="connectorText" presStyleLbl="sibTrans2D1" presStyleIdx="0" presStyleCnt="4"/>
      <dgm:spPr/>
      <dgm:t>
        <a:bodyPr/>
        <a:lstStyle>
          <a:extLst/>
        </a:lstStyle>
        <a:p>
          <a:endParaRPr lang="en-US"/>
        </a:p>
      </dgm:t>
    </dgm:pt>
    <dgm:pt modelId="{2F76BAF2-ED55-46EB-B966-81FEF3F53DFA}" type="pres">
      <dgm:prSet presAssocID="{8BB978F8-FF77-4369-933C-B5178302639F}" presName="node" presStyleLbl="node1" presStyleIdx="1" presStyleCnt="4">
        <dgm:presLayoutVars>
          <dgm:bulletEnabled val="1"/>
        </dgm:presLayoutVars>
      </dgm:prSet>
      <dgm:spPr/>
      <dgm:t>
        <a:bodyPr/>
        <a:lstStyle>
          <a:extLst/>
        </a:lstStyle>
        <a:p>
          <a:endParaRPr lang="en-US"/>
        </a:p>
      </dgm:t>
    </dgm:pt>
    <dgm:pt modelId="{2068839F-E36F-474D-833C-8A5DBA0ADDF6}" type="pres">
      <dgm:prSet presAssocID="{7A151357-352D-4D21-9279-5CECBFB526A1}" presName="sibTrans" presStyleLbl="sibTrans2D1" presStyleIdx="1" presStyleCnt="4"/>
      <dgm:spPr/>
      <dgm:t>
        <a:bodyPr/>
        <a:lstStyle>
          <a:extLst/>
        </a:lstStyle>
        <a:p>
          <a:endParaRPr lang="en-US"/>
        </a:p>
      </dgm:t>
    </dgm:pt>
    <dgm:pt modelId="{26919EA8-4AE7-4175-BE7B-4060EB744F48}" type="pres">
      <dgm:prSet presAssocID="{7A151357-352D-4D21-9279-5CECBFB526A1}" presName="connectorText" presStyleLbl="sibTrans2D1" presStyleIdx="1" presStyleCnt="4"/>
      <dgm:spPr/>
      <dgm:t>
        <a:bodyPr/>
        <a:lstStyle>
          <a:extLst/>
        </a:lstStyle>
        <a:p>
          <a:endParaRPr lang="en-US"/>
        </a:p>
      </dgm:t>
    </dgm:pt>
    <dgm:pt modelId="{F6067FAF-D237-4171-9EA3-1F6F3AD4F547}" type="pres">
      <dgm:prSet presAssocID="{5656183D-36E2-4EAA-A389-68B6FB97B45A}" presName="node" presStyleLbl="node1" presStyleIdx="2" presStyleCnt="4">
        <dgm:presLayoutVars>
          <dgm:bulletEnabled val="1"/>
        </dgm:presLayoutVars>
      </dgm:prSet>
      <dgm:spPr/>
      <dgm:t>
        <a:bodyPr/>
        <a:lstStyle>
          <a:extLst/>
        </a:lstStyle>
        <a:p>
          <a:endParaRPr lang="en-US"/>
        </a:p>
      </dgm:t>
    </dgm:pt>
    <dgm:pt modelId="{37877D99-A4B3-4C23-BD5C-44997A675BEE}" type="pres">
      <dgm:prSet presAssocID="{F9BBF772-B705-4332-A08B-17880ED34B5C}" presName="sibTrans" presStyleLbl="sibTrans2D1" presStyleIdx="2" presStyleCnt="4"/>
      <dgm:spPr/>
      <dgm:t>
        <a:bodyPr/>
        <a:lstStyle>
          <a:extLst/>
        </a:lstStyle>
        <a:p>
          <a:endParaRPr lang="en-US"/>
        </a:p>
      </dgm:t>
    </dgm:pt>
    <dgm:pt modelId="{E5D3C7E0-41B6-4EA2-B452-98D649EA8623}" type="pres">
      <dgm:prSet presAssocID="{F9BBF772-B705-4332-A08B-17880ED34B5C}" presName="connectorText" presStyleLbl="sibTrans2D1" presStyleIdx="2" presStyleCnt="4"/>
      <dgm:spPr/>
      <dgm:t>
        <a:bodyPr/>
        <a:lstStyle>
          <a:extLst/>
        </a:lstStyle>
        <a:p>
          <a:endParaRPr lang="en-US"/>
        </a:p>
      </dgm:t>
    </dgm:pt>
    <dgm:pt modelId="{D26B4C88-435B-4A40-AFA0-559BEE11108B}" type="pres">
      <dgm:prSet presAssocID="{EB04E6E5-BC41-4D0E-A984-4E40509B2C1B}" presName="node" presStyleLbl="node1" presStyleIdx="3" presStyleCnt="4">
        <dgm:presLayoutVars>
          <dgm:bulletEnabled val="1"/>
        </dgm:presLayoutVars>
      </dgm:prSet>
      <dgm:spPr/>
      <dgm:t>
        <a:bodyPr/>
        <a:lstStyle>
          <a:extLst/>
        </a:lstStyle>
        <a:p>
          <a:endParaRPr lang="en-US"/>
        </a:p>
      </dgm:t>
    </dgm:pt>
    <dgm:pt modelId="{DD8166AC-CC2F-4269-94D4-C357F058AAF7}" type="pres">
      <dgm:prSet presAssocID="{C9440107-A0CF-4792-92F6-384F25B3007B}" presName="sibTrans" presStyleLbl="sibTrans2D1" presStyleIdx="3" presStyleCnt="4"/>
      <dgm:spPr/>
      <dgm:t>
        <a:bodyPr/>
        <a:lstStyle>
          <a:extLst/>
        </a:lstStyle>
        <a:p>
          <a:endParaRPr lang="en-US"/>
        </a:p>
      </dgm:t>
    </dgm:pt>
    <dgm:pt modelId="{01B082E9-114F-481C-A4FD-5DC7E6253C5F}" type="pres">
      <dgm:prSet presAssocID="{C9440107-A0CF-4792-92F6-384F25B3007B}" presName="connectorText" presStyleLbl="sibTrans2D1" presStyleIdx="3" presStyleCnt="4"/>
      <dgm:spPr/>
      <dgm:t>
        <a:bodyPr/>
        <a:lstStyle>
          <a:extLst/>
        </a:lstStyle>
        <a:p>
          <a:endParaRPr lang="en-US"/>
        </a:p>
      </dgm:t>
    </dgm:pt>
  </dgm:ptLst>
  <dgm:cxnLst>
    <dgm:cxn modelId="{77E1F721-2435-4C58-A955-F8B24D8790FE}" type="presOf" srcId="{064D26F2-7B2B-4A2D-9DCB-0E9B41AB3C0B}" destId="{3C042B0A-C167-43D6-96BA-B11533FA0124}" srcOrd="1" destOrd="0" presId="urn:microsoft.com/office/officeart/2005/8/layout/cycle2#1"/>
    <dgm:cxn modelId="{2518C11E-288E-4312-810A-D41178A0446F}" type="presOf" srcId="{01C68922-4FD7-4330-97E1-86672A4AFAC7}" destId="{38C63A62-D043-4F96-81E4-ED0003CA52AC}" srcOrd="0" destOrd="0" presId="urn:microsoft.com/office/officeart/2005/8/layout/cycle2#1"/>
    <dgm:cxn modelId="{F156D6A8-55B8-4D10-BDC4-6038D8A2DE92}" type="presOf" srcId="{8BB978F8-FF77-4369-933C-B5178302639F}" destId="{2F76BAF2-ED55-46EB-B966-81FEF3F53DFA}" srcOrd="0" destOrd="0" presId="urn:microsoft.com/office/officeart/2005/8/layout/cycle2#1"/>
    <dgm:cxn modelId="{693E55FF-CBE7-4CA4-B5D5-C1001D39F9D0}" type="presOf" srcId="{5656183D-36E2-4EAA-A389-68B6FB97B45A}" destId="{F6067FAF-D237-4171-9EA3-1F6F3AD4F547}" srcOrd="0" destOrd="0" presId="urn:microsoft.com/office/officeart/2005/8/layout/cycle2#1"/>
    <dgm:cxn modelId="{6970563A-000C-4EB4-9860-3D272C6751B2}" type="presOf" srcId="{EB04E6E5-BC41-4D0E-A984-4E40509B2C1B}" destId="{D26B4C88-435B-4A40-AFA0-559BEE11108B}" srcOrd="0" destOrd="0" presId="urn:microsoft.com/office/officeart/2005/8/layout/cycle2#1"/>
    <dgm:cxn modelId="{B265E0E8-7836-4601-85A8-F910CDA062AE}" type="presOf" srcId="{F77DC250-A69E-4255-8922-D191BF4A6570}" destId="{1EE4DC79-437D-436F-A25A-1BFB3796076A}" srcOrd="0" destOrd="0" presId="urn:microsoft.com/office/officeart/2005/8/layout/cycle2#1"/>
    <dgm:cxn modelId="{5BB29CFE-BB81-4098-8FF1-44B5EF76F379}" type="presOf" srcId="{7A151357-352D-4D21-9279-5CECBFB526A1}" destId="{2068839F-E36F-474D-833C-8A5DBA0ADDF6}" srcOrd="0" destOrd="0" presId="urn:microsoft.com/office/officeart/2005/8/layout/cycle2#1"/>
    <dgm:cxn modelId="{01A7B4E6-7A1F-4A71-8559-7381127335FE}" srcId="{F77DC250-A69E-4255-8922-D191BF4A6570}" destId="{8BB978F8-FF77-4369-933C-B5178302639F}" srcOrd="1" destOrd="0" parTransId="{C8C689F9-FC62-46FC-8D72-DA7DCE5B6F40}" sibTransId="{7A151357-352D-4D21-9279-5CECBFB526A1}"/>
    <dgm:cxn modelId="{2B13D18D-A691-42D2-A73A-1A6AFF56B94C}" srcId="{F77DC250-A69E-4255-8922-D191BF4A6570}" destId="{5656183D-36E2-4EAA-A389-68B6FB97B45A}" srcOrd="2" destOrd="0" parTransId="{1F731D37-F1EC-4F18-BBE8-723079233FC9}" sibTransId="{F9BBF772-B705-4332-A08B-17880ED34B5C}"/>
    <dgm:cxn modelId="{442E0329-A38F-43F4-A7F8-21C8733ABA36}" type="presOf" srcId="{F9BBF772-B705-4332-A08B-17880ED34B5C}" destId="{37877D99-A4B3-4C23-BD5C-44997A675BEE}" srcOrd="0" destOrd="0" presId="urn:microsoft.com/office/officeart/2005/8/layout/cycle2#1"/>
    <dgm:cxn modelId="{36BC0DCB-A92B-4885-A862-48F0C8C78E72}" type="presOf" srcId="{7A151357-352D-4D21-9279-5CECBFB526A1}" destId="{26919EA8-4AE7-4175-BE7B-4060EB744F48}" srcOrd="1" destOrd="0" presId="urn:microsoft.com/office/officeart/2005/8/layout/cycle2#1"/>
    <dgm:cxn modelId="{9303E50C-7A8D-4A54-8BD2-354D0AFCE58B}" srcId="{F77DC250-A69E-4255-8922-D191BF4A6570}" destId="{01C68922-4FD7-4330-97E1-86672A4AFAC7}" srcOrd="0" destOrd="0" parTransId="{669648BA-0F7C-4633-89A6-338F74C41035}" sibTransId="{064D26F2-7B2B-4A2D-9DCB-0E9B41AB3C0B}"/>
    <dgm:cxn modelId="{AD9A7627-E8BC-43AC-B564-416DC13AECF0}" type="presOf" srcId="{F9BBF772-B705-4332-A08B-17880ED34B5C}" destId="{E5D3C7E0-41B6-4EA2-B452-98D649EA8623}" srcOrd="1" destOrd="0" presId="urn:microsoft.com/office/officeart/2005/8/layout/cycle2#1"/>
    <dgm:cxn modelId="{D0845FC2-79DF-4353-9B88-D9B651044986}" type="presOf" srcId="{C9440107-A0CF-4792-92F6-384F25B3007B}" destId="{DD8166AC-CC2F-4269-94D4-C357F058AAF7}" srcOrd="0" destOrd="0" presId="urn:microsoft.com/office/officeart/2005/8/layout/cycle2#1"/>
    <dgm:cxn modelId="{074C1831-9941-4DD7-A569-0412A8550D3B}" type="presOf" srcId="{C9440107-A0CF-4792-92F6-384F25B3007B}" destId="{01B082E9-114F-481C-A4FD-5DC7E6253C5F}" srcOrd="1" destOrd="0" presId="urn:microsoft.com/office/officeart/2005/8/layout/cycle2#1"/>
    <dgm:cxn modelId="{5678BE98-3C8E-401D-BC7B-441CD048F4F3}" srcId="{F77DC250-A69E-4255-8922-D191BF4A6570}" destId="{EB04E6E5-BC41-4D0E-A984-4E40509B2C1B}" srcOrd="3" destOrd="0" parTransId="{A08D3D5A-0756-4B43-80EB-4FA2810D4292}" sibTransId="{C9440107-A0CF-4792-92F6-384F25B3007B}"/>
    <dgm:cxn modelId="{2D0DA2C8-8C7E-4D3F-9803-CEC494F4F612}" type="presOf" srcId="{064D26F2-7B2B-4A2D-9DCB-0E9B41AB3C0B}" destId="{972486A6-7BB1-4879-98C6-5A936CF2901E}" srcOrd="0" destOrd="0" presId="urn:microsoft.com/office/officeart/2005/8/layout/cycle2#1"/>
    <dgm:cxn modelId="{EBF32525-A20C-45F4-B42C-F07ACD3C616A}" type="presParOf" srcId="{1EE4DC79-437D-436F-A25A-1BFB3796076A}" destId="{38C63A62-D043-4F96-81E4-ED0003CA52AC}" srcOrd="0" destOrd="0" presId="urn:microsoft.com/office/officeart/2005/8/layout/cycle2#1"/>
    <dgm:cxn modelId="{30EB7E70-63D0-4A91-BFD2-DFCC0FBE6C0D}" type="presParOf" srcId="{1EE4DC79-437D-436F-A25A-1BFB3796076A}" destId="{972486A6-7BB1-4879-98C6-5A936CF2901E}" srcOrd="1" destOrd="0" presId="urn:microsoft.com/office/officeart/2005/8/layout/cycle2#1"/>
    <dgm:cxn modelId="{A6B239C6-7D4C-434A-B818-B810C2D08697}" type="presParOf" srcId="{972486A6-7BB1-4879-98C6-5A936CF2901E}" destId="{3C042B0A-C167-43D6-96BA-B11533FA0124}" srcOrd="0" destOrd="0" presId="urn:microsoft.com/office/officeart/2005/8/layout/cycle2#1"/>
    <dgm:cxn modelId="{5A5D63B5-29DC-4301-8257-7A9013D76B86}" type="presParOf" srcId="{1EE4DC79-437D-436F-A25A-1BFB3796076A}" destId="{2F76BAF2-ED55-46EB-B966-81FEF3F53DFA}" srcOrd="2" destOrd="0" presId="urn:microsoft.com/office/officeart/2005/8/layout/cycle2#1"/>
    <dgm:cxn modelId="{7798AF02-6D6B-4300-8D82-018121E1D510}" type="presParOf" srcId="{1EE4DC79-437D-436F-A25A-1BFB3796076A}" destId="{2068839F-E36F-474D-833C-8A5DBA0ADDF6}" srcOrd="3" destOrd="0" presId="urn:microsoft.com/office/officeart/2005/8/layout/cycle2#1"/>
    <dgm:cxn modelId="{0F4D1701-BCD3-4F24-8F32-8EB62F836EFD}" type="presParOf" srcId="{2068839F-E36F-474D-833C-8A5DBA0ADDF6}" destId="{26919EA8-4AE7-4175-BE7B-4060EB744F48}" srcOrd="0" destOrd="0" presId="urn:microsoft.com/office/officeart/2005/8/layout/cycle2#1"/>
    <dgm:cxn modelId="{03422724-CBE9-41A5-93CA-496082A54435}" type="presParOf" srcId="{1EE4DC79-437D-436F-A25A-1BFB3796076A}" destId="{F6067FAF-D237-4171-9EA3-1F6F3AD4F547}" srcOrd="4" destOrd="0" presId="urn:microsoft.com/office/officeart/2005/8/layout/cycle2#1"/>
    <dgm:cxn modelId="{DF257288-1B21-48B9-AF0F-F385C1BBC4F2}" type="presParOf" srcId="{1EE4DC79-437D-436F-A25A-1BFB3796076A}" destId="{37877D99-A4B3-4C23-BD5C-44997A675BEE}" srcOrd="5" destOrd="0" presId="urn:microsoft.com/office/officeart/2005/8/layout/cycle2#1"/>
    <dgm:cxn modelId="{04A9B7E2-5977-4D40-8CF3-4B3BDDE43941}" type="presParOf" srcId="{37877D99-A4B3-4C23-BD5C-44997A675BEE}" destId="{E5D3C7E0-41B6-4EA2-B452-98D649EA8623}" srcOrd="0" destOrd="0" presId="urn:microsoft.com/office/officeart/2005/8/layout/cycle2#1"/>
    <dgm:cxn modelId="{9411346B-6A2B-4A92-99AC-5A37C258AB2C}" type="presParOf" srcId="{1EE4DC79-437D-436F-A25A-1BFB3796076A}" destId="{D26B4C88-435B-4A40-AFA0-559BEE11108B}" srcOrd="6" destOrd="0" presId="urn:microsoft.com/office/officeart/2005/8/layout/cycle2#1"/>
    <dgm:cxn modelId="{B392A7EE-F2A7-4972-87CB-C1E5AFF5527A}" type="presParOf" srcId="{1EE4DC79-437D-436F-A25A-1BFB3796076A}" destId="{DD8166AC-CC2F-4269-94D4-C357F058AAF7}" srcOrd="7" destOrd="0" presId="urn:microsoft.com/office/officeart/2005/8/layout/cycle2#1"/>
    <dgm:cxn modelId="{CCD25221-6857-4304-AFE7-EBF554416B83}" type="presParOf" srcId="{DD8166AC-CC2F-4269-94D4-C357F058AAF7}" destId="{01B082E9-114F-481C-A4FD-5DC7E6253C5F}" srcOrd="0" destOrd="0" presId="urn:microsoft.com/office/officeart/2005/8/layout/cycle2#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10A456-33D1-42B0-9694-ABB8AD774681}">
      <dsp:nvSpPr>
        <dsp:cNvPr id="0" name=""/>
        <dsp:cNvSpPr/>
      </dsp:nvSpPr>
      <dsp:spPr>
        <a:xfrm>
          <a:off x="1936" y="1428"/>
          <a:ext cx="3961702" cy="580768"/>
        </a:xfrm>
        <a:prstGeom prst="roundRect">
          <a:avLst>
            <a:gd name="adj" fmla="val 8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Contoso</a:t>
          </a:r>
          <a:endParaRPr lang="en-US" sz="2800" kern="1200" dirty="0"/>
        </a:p>
      </dsp:txBody>
      <dsp:txXfrm>
        <a:off x="15544" y="15036"/>
        <a:ext cx="3934486" cy="553552"/>
      </dsp:txXfrm>
    </dsp:sp>
    <dsp:sp modelId="{B3E8FFD8-387B-4979-ABD2-26814DAA88F7}">
      <dsp:nvSpPr>
        <dsp:cNvPr id="0" name=""/>
        <dsp:cNvSpPr/>
      </dsp:nvSpPr>
      <dsp:spPr>
        <a:xfrm>
          <a:off x="3595" y="674581"/>
          <a:ext cx="1307671" cy="922952"/>
        </a:xfrm>
        <a:prstGeom prst="roundRect">
          <a:avLst>
            <a:gd name="adj" fmla="val 8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mtClean="0"/>
            <a:t>Product Development</a:t>
          </a:r>
          <a:endParaRPr lang="en-US" sz="1400" kern="1200" dirty="0"/>
        </a:p>
      </dsp:txBody>
      <dsp:txXfrm>
        <a:off x="25221" y="696207"/>
        <a:ext cx="1264419" cy="879700"/>
      </dsp:txXfrm>
    </dsp:sp>
    <dsp:sp modelId="{3B0B0C57-7888-4A24-B9C0-2DFEEC0C915F}">
      <dsp:nvSpPr>
        <dsp:cNvPr id="0" name=""/>
        <dsp:cNvSpPr/>
      </dsp:nvSpPr>
      <dsp:spPr>
        <a:xfrm>
          <a:off x="12631" y="1689920"/>
          <a:ext cx="423971" cy="922952"/>
        </a:xfrm>
        <a:prstGeom prst="roundRect">
          <a:avLst>
            <a:gd name="adj" fmla="val 8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" tIns="28448" rIns="28448" bIns="28448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smtClean="0"/>
            <a:t>Design</a:t>
          </a:r>
          <a:endParaRPr lang="en-US" sz="400" kern="1200" dirty="0"/>
        </a:p>
      </dsp:txBody>
      <dsp:txXfrm>
        <a:off x="22565" y="1699854"/>
        <a:ext cx="404103" cy="903084"/>
      </dsp:txXfrm>
    </dsp:sp>
    <dsp:sp modelId="{EDBF6890-D643-4960-BA72-D1080A39AC09}">
      <dsp:nvSpPr>
        <dsp:cNvPr id="0" name=""/>
        <dsp:cNvSpPr/>
      </dsp:nvSpPr>
      <dsp:spPr>
        <a:xfrm>
          <a:off x="445445" y="1689920"/>
          <a:ext cx="423971" cy="922952"/>
        </a:xfrm>
        <a:prstGeom prst="roundRect">
          <a:avLst>
            <a:gd name="adj" fmla="val 8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" tIns="28448" rIns="28448" bIns="28448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smtClean="0"/>
            <a:t>Manufacturing</a:t>
          </a:r>
          <a:endParaRPr lang="en-US" sz="400" kern="1200" dirty="0"/>
        </a:p>
      </dsp:txBody>
      <dsp:txXfrm>
        <a:off x="455379" y="1699854"/>
        <a:ext cx="404103" cy="903084"/>
      </dsp:txXfrm>
    </dsp:sp>
    <dsp:sp modelId="{96282E46-2D2B-4AD8-AB22-9B160AB532E2}">
      <dsp:nvSpPr>
        <dsp:cNvPr id="0" name=""/>
        <dsp:cNvSpPr/>
      </dsp:nvSpPr>
      <dsp:spPr>
        <a:xfrm>
          <a:off x="878259" y="1689920"/>
          <a:ext cx="423971" cy="922952"/>
        </a:xfrm>
        <a:prstGeom prst="roundRect">
          <a:avLst>
            <a:gd name="adj" fmla="val 8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" tIns="28448" rIns="28448" bIns="28448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smtClean="0"/>
            <a:t>Quality Assurance</a:t>
          </a:r>
          <a:endParaRPr lang="en-US" sz="400" kern="1200" dirty="0"/>
        </a:p>
      </dsp:txBody>
      <dsp:txXfrm>
        <a:off x="888193" y="1699854"/>
        <a:ext cx="404103" cy="903084"/>
      </dsp:txXfrm>
    </dsp:sp>
    <dsp:sp modelId="{62D6487C-D38E-46C0-96F0-4E119B656319}">
      <dsp:nvSpPr>
        <dsp:cNvPr id="0" name=""/>
        <dsp:cNvSpPr/>
      </dsp:nvSpPr>
      <dsp:spPr>
        <a:xfrm>
          <a:off x="1328951" y="674581"/>
          <a:ext cx="1307671" cy="922952"/>
        </a:xfrm>
        <a:prstGeom prst="roundRect">
          <a:avLst>
            <a:gd name="adj" fmla="val 8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mtClean="0"/>
            <a:t>Human Resources</a:t>
          </a:r>
          <a:endParaRPr lang="en-US" sz="1400" kern="1200" dirty="0"/>
        </a:p>
      </dsp:txBody>
      <dsp:txXfrm>
        <a:off x="1350577" y="696207"/>
        <a:ext cx="1264419" cy="879700"/>
      </dsp:txXfrm>
    </dsp:sp>
    <dsp:sp modelId="{D444B5F5-E283-4B90-879C-96B69F898D2A}">
      <dsp:nvSpPr>
        <dsp:cNvPr id="0" name=""/>
        <dsp:cNvSpPr/>
      </dsp:nvSpPr>
      <dsp:spPr>
        <a:xfrm>
          <a:off x="1329000" y="1689920"/>
          <a:ext cx="649366" cy="922952"/>
        </a:xfrm>
        <a:prstGeom prst="roundRect">
          <a:avLst>
            <a:gd name="adj" fmla="val 8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" tIns="28448" rIns="28448" bIns="28448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smtClean="0"/>
            <a:t>Headquarters</a:t>
          </a:r>
          <a:endParaRPr lang="en-US" sz="400" kern="1200" dirty="0"/>
        </a:p>
      </dsp:txBody>
      <dsp:txXfrm>
        <a:off x="1344215" y="1705135"/>
        <a:ext cx="618936" cy="892522"/>
      </dsp:txXfrm>
    </dsp:sp>
    <dsp:sp modelId="{37B2AB84-F8B3-4ADD-B5B7-27F87029615F}">
      <dsp:nvSpPr>
        <dsp:cNvPr id="0" name=""/>
        <dsp:cNvSpPr/>
      </dsp:nvSpPr>
      <dsp:spPr>
        <a:xfrm>
          <a:off x="1987208" y="1689920"/>
          <a:ext cx="649366" cy="922952"/>
        </a:xfrm>
        <a:prstGeom prst="roundRect">
          <a:avLst>
            <a:gd name="adj" fmla="val 8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" tIns="28448" rIns="28448" bIns="28448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smtClean="0"/>
            <a:t>Subsidiaries</a:t>
          </a:r>
          <a:endParaRPr lang="en-US" sz="400" kern="1200" dirty="0"/>
        </a:p>
      </dsp:txBody>
      <dsp:txXfrm>
        <a:off x="2002423" y="1705135"/>
        <a:ext cx="618936" cy="892522"/>
      </dsp:txXfrm>
    </dsp:sp>
    <dsp:sp modelId="{F850B04F-A0FC-4CF8-A1F2-FE5D3BFFAA05}">
      <dsp:nvSpPr>
        <dsp:cNvPr id="0" name=""/>
        <dsp:cNvSpPr/>
      </dsp:nvSpPr>
      <dsp:spPr>
        <a:xfrm>
          <a:off x="2654308" y="674581"/>
          <a:ext cx="1307671" cy="922952"/>
        </a:xfrm>
        <a:prstGeom prst="roundRect">
          <a:avLst>
            <a:gd name="adj" fmla="val 8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mtClean="0"/>
            <a:t>Finance</a:t>
          </a:r>
          <a:endParaRPr lang="en-US" sz="1400" kern="1200" dirty="0"/>
        </a:p>
      </dsp:txBody>
      <dsp:txXfrm>
        <a:off x="2675934" y="696207"/>
        <a:ext cx="1264419" cy="8797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C63A62-D043-4F96-81E4-ED0003CA52AC}">
      <dsp:nvSpPr>
        <dsp:cNvPr id="0" name=""/>
        <dsp:cNvSpPr/>
      </dsp:nvSpPr>
      <dsp:spPr>
        <a:xfrm>
          <a:off x="1572480" y="832"/>
          <a:ext cx="817438" cy="81743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Operating</a:t>
          </a:r>
          <a:endParaRPr lang="en-US" sz="900" kern="1200" dirty="0"/>
        </a:p>
      </dsp:txBody>
      <dsp:txXfrm>
        <a:off x="1692191" y="120543"/>
        <a:ext cx="578016" cy="578016"/>
      </dsp:txXfrm>
    </dsp:sp>
    <dsp:sp modelId="{972486A6-7BB1-4879-98C6-5A936CF2901E}">
      <dsp:nvSpPr>
        <dsp:cNvPr id="0" name=""/>
        <dsp:cNvSpPr/>
      </dsp:nvSpPr>
      <dsp:spPr>
        <a:xfrm rot="2700000">
          <a:off x="2302129" y="701061"/>
          <a:ext cx="217047" cy="275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2311665" y="733217"/>
        <a:ext cx="151933" cy="165531"/>
      </dsp:txXfrm>
    </dsp:sp>
    <dsp:sp modelId="{2F76BAF2-ED55-46EB-B966-81FEF3F53DFA}">
      <dsp:nvSpPr>
        <dsp:cNvPr id="0" name=""/>
        <dsp:cNvSpPr/>
      </dsp:nvSpPr>
      <dsp:spPr>
        <a:xfrm>
          <a:off x="2440073" y="868424"/>
          <a:ext cx="817438" cy="817438"/>
        </a:xfrm>
        <a:prstGeom prst="ellipse">
          <a:avLst/>
        </a:prstGeom>
        <a:solidFill>
          <a:schemeClr val="accent2">
            <a:hueOff val="1560507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smtClean="0"/>
            <a:t>Supporting</a:t>
          </a:r>
          <a:endParaRPr lang="en-US" sz="900" kern="1200" dirty="0"/>
        </a:p>
      </dsp:txBody>
      <dsp:txXfrm>
        <a:off x="2559784" y="988135"/>
        <a:ext cx="578016" cy="578016"/>
      </dsp:txXfrm>
    </dsp:sp>
    <dsp:sp modelId="{2068839F-E36F-474D-833C-8A5DBA0ADDF6}">
      <dsp:nvSpPr>
        <dsp:cNvPr id="0" name=""/>
        <dsp:cNvSpPr/>
      </dsp:nvSpPr>
      <dsp:spPr>
        <a:xfrm rot="8100000">
          <a:off x="2310816" y="1568653"/>
          <a:ext cx="217047" cy="275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560507"/>
            <a:satOff val="-1946"/>
            <a:lumOff val="45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 rot="10800000">
        <a:off x="2366394" y="1600809"/>
        <a:ext cx="151933" cy="165531"/>
      </dsp:txXfrm>
    </dsp:sp>
    <dsp:sp modelId="{F6067FAF-D237-4171-9EA3-1F6F3AD4F547}">
      <dsp:nvSpPr>
        <dsp:cNvPr id="0" name=""/>
        <dsp:cNvSpPr/>
      </dsp:nvSpPr>
      <dsp:spPr>
        <a:xfrm>
          <a:off x="1572480" y="1736017"/>
          <a:ext cx="817438" cy="817438"/>
        </a:xfrm>
        <a:prstGeom prst="ellipse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Optimizing</a:t>
          </a:r>
          <a:endParaRPr lang="en-US" sz="900" kern="1200" dirty="0"/>
        </a:p>
      </dsp:txBody>
      <dsp:txXfrm>
        <a:off x="1692191" y="1855728"/>
        <a:ext cx="578016" cy="578016"/>
      </dsp:txXfrm>
    </dsp:sp>
    <dsp:sp modelId="{37877D99-A4B3-4C23-BD5C-44997A675BEE}">
      <dsp:nvSpPr>
        <dsp:cNvPr id="0" name=""/>
        <dsp:cNvSpPr/>
      </dsp:nvSpPr>
      <dsp:spPr>
        <a:xfrm rot="13500000">
          <a:off x="1443223" y="1577341"/>
          <a:ext cx="217047" cy="275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 rot="10800000">
        <a:off x="1498801" y="1655539"/>
        <a:ext cx="151933" cy="165531"/>
      </dsp:txXfrm>
    </dsp:sp>
    <dsp:sp modelId="{D26B4C88-435B-4A40-AFA0-559BEE11108B}">
      <dsp:nvSpPr>
        <dsp:cNvPr id="0" name=""/>
        <dsp:cNvSpPr/>
      </dsp:nvSpPr>
      <dsp:spPr>
        <a:xfrm>
          <a:off x="704888" y="868424"/>
          <a:ext cx="817438" cy="817438"/>
        </a:xfrm>
        <a:prstGeom prst="ellipse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Changing</a:t>
          </a:r>
          <a:endParaRPr lang="en-US" sz="900" kern="1200" dirty="0"/>
        </a:p>
      </dsp:txBody>
      <dsp:txXfrm>
        <a:off x="824599" y="988135"/>
        <a:ext cx="578016" cy="578016"/>
      </dsp:txXfrm>
    </dsp:sp>
    <dsp:sp modelId="{DD8166AC-CC2F-4269-94D4-C357F058AAF7}">
      <dsp:nvSpPr>
        <dsp:cNvPr id="0" name=""/>
        <dsp:cNvSpPr/>
      </dsp:nvSpPr>
      <dsp:spPr>
        <a:xfrm rot="18900000">
          <a:off x="1434536" y="709748"/>
          <a:ext cx="217047" cy="275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1444072" y="787946"/>
        <a:ext cx="151933" cy="1655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#1" minVer="12.0">
  <dgm:title val=""/>
  <dgm:desc val=""/>
  <dgm:catLst>
    <dgm:cat type="hierarchy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h" for="des" ptType="node" op="equ"/>
      <dgm:constr type="primFontSz" for="des" forName="txOne" val="100"/>
      <dgm:constr type="primFontSz" for="des" forName="txTwo" refType="primFontSz" refFor="des" refForName="txOne" op="lte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horzOne" refType="w"/>
          <dgm:constr type="w" for="ch" forName="txOne" refType="w" refFor="ch" refForName="horzOne" op="equ"/>
          <dgm:constr type="h" for="ch" forName="txOne" refType="w" refFor="ch" refForName="txOne" fact="0.56"/>
          <dgm:constr type="userH" for="des" ptType="node" refType="h" refFor="ch" refForName="txOne" op="equ"/>
        </dgm:constrLst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08"/>
            </dgm:adjLst>
          </dgm:shape>
          <dgm:constrLst/>
          <dgm:ruleLst>
            <dgm:rule type="primFontSz" val="36" fact="NaN" max="NaN"/>
            <dgm:rule type="primFontSz" val="2" fact="NaN" max="NaN"/>
          </dgm:ruleLst>
        </dgm:layoutNode>
        <dgm:layoutNode name="parTransOne">
          <dgm:alg type="sp"/>
          <dgm:shape xmlns:r="http://schemas.openxmlformats.org/officeDocument/2006/relationships" r:blip="">
            <dgm:adjLst/>
          </dgm:shape>
          <dgm:presOf/>
          <dgm:constrLst/>
        </dgm:layoutNode>
        <dgm:layoutNode name="horzOne">
          <dgm:choose name="Name5">
            <dgm:if name="Name6" func="var" arg="dir" op="equ" val="norm">
              <dgm:alg type="lin">
                <dgm:param type="linDir" val="fromL"/>
                <dgm:param type="nodeVertAlign" val="t"/>
              </dgm:alg>
            </dgm:if>
            <dgm:else name="Name7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vertTwo" refType="w"/>
          </dgm:constrLst>
          <dgm:forEach name="Name8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horzTwo" refType="w"/>
                <dgm:constr type="w" for="ch" forName="txTwo" refType="w" refFor="ch" refForName="horzTwo" op="equ"/>
              </dgm:constrLst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08"/>
                  </dgm:adjLst>
                </dgm:shape>
                <dgm:constrLst>
                  <dgm:constr type="userH"/>
                  <dgm:constr type="h" refType="userH"/>
                </dgm:constrLst>
                <dgm:ruleLst>
                  <dgm:rule type="primFontSz" val="36" fact="NaN" max="NaN"/>
                  <dgm:rule type="primFontSz" val="2" fact="NaN" max="NaN"/>
                </dgm:ruleLst>
              </dgm:layoutNode>
              <dgm:layoutNode name="parTransTwo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  <dgm:layoutNode name="horzTwo">
                <dgm:choose name="Name9">
                  <dgm:if name="Name10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1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vertThree" refType="w"/>
                </dgm:constrLst>
                <dgm:forEach name="Name12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horzThree" refType="w"/>
                      <dgm:constr type="w" for="ch" forName="txThree" refType="w" refFor="ch" refForName="horzThree" op="equ"/>
                    </dgm:constrLst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08"/>
                        </dgm:adjLst>
                      </dgm:shape>
                      <dgm:constrLst>
                        <dgm:constr type="userH"/>
                        <dgm:constr type="h" refType="userH"/>
                      </dgm:constrLst>
                      <dgm:ruleLst>
                        <dgm:rule type="primFontSz" val="36" fact="NaN" max="NaN"/>
                        <dgm:rule type="primFontSz" val="2" fact="NaN" max="NaN"/>
                      </dgm:ruleLst>
                    </dgm:layoutNode>
                    <dgm:layoutNode name="parTransThree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</dgm:layoutNode>
                    <dgm:layoutNode name="horzThree">
                      <dgm:choose name="Name13">
                        <dgm:if name="Name14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15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vertFour" refType="w"/>
                      </dgm:constr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horzFour" refType="w" op="equ"/>
                            <dgm:constr type="w" for="ch" forName="txFour" refType="w" refFor="ch" refForName="horzFour" op="equ"/>
                          </dgm:constrLst>
                          <dgm:layoutNode name="txFour"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08"/>
                              </dgm:adjLst>
                            </dgm:shape>
                            <dgm:constrLst>
                              <dgm:constr type="userH"/>
                              <dgm:constr type="h" refType="userH"/>
                            </dgm:constrLst>
                            <dgm:ruleLst>
                              <dgm:rule type="primFontSz" val="36" fact="NaN" max="NaN"/>
                              <dgm:rule type="primFontSz" val="2" fact="NaN" max="NaN"/>
                            </dgm:ruleLst>
                          </dgm:layoutNode>
                          <dgm:layoutNode name="parTransFour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</dgm:layoutNode>
                          <dgm:layoutNode name="horzFour">
                            <dgm:choose name="Name16">
                              <dgm:if name="Name17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18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vertFour" refType="w"/>
                            </dgm:constrLst>
                            <dgm:forEach name="Name19" ref="repeat"/>
                          </dgm:layoutNode>
                        </dgm:layoutNode>
                        <dgm:choose name="Name20">
                          <dgm:if name="Name21" axis="self" ptType="node" func="revPos" op="gte" val="2">
                            <dgm:forEach name="Name22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>
                                  <dgm:constr type="w" val="15"/>
                                </dgm:constrLst>
                              </dgm:layoutNode>
                            </dgm:forEach>
                          </dgm:if>
                          <dgm:else name="Name23"/>
                        </dgm:choose>
                      </dgm:forEach>
                    </dgm:layoutNode>
                  </dgm:layoutNode>
                  <dgm:choose name="Name24">
                    <dgm:if name="Name25" axis="self" ptType="node" func="revPos" op="gte" val="2">
                      <dgm:forEach name="Name26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val="15"/>
                          </dgm:constrLst>
                        </dgm:layoutNode>
                      </dgm:forEach>
                    </dgm:if>
                    <dgm:else name="Name27"/>
                  </dgm:choose>
                </dgm:forEach>
              </dgm:layoutNode>
            </dgm:layoutNode>
            <dgm:choose name="Name28">
              <dgm:if name="Name29" axis="self" ptType="node" func="revPos" op="gte" val="2">
                <dgm:forEach name="Name30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val="15"/>
                    </dgm:constrLst>
                  </dgm:layoutNode>
                </dgm:forEach>
              </dgm:if>
              <dgm:else name="Name31"/>
            </dgm:choose>
          </dgm:forEach>
        </dgm:layoutNode>
      </dgm:layoutNode>
      <dgm:choose name="Name32">
        <dgm:if name="Name33" axis="self" ptType="node" func="revPos" op="gte" val="2">
          <dgm:forEach name="Name34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>
                <dgm:constr type="w" val="15"/>
              </dgm:constrLst>
            </dgm:layoutNode>
          </dgm:forEach>
        </dgm:if>
        <dgm:else name="Name35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#1" minVer="12.0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choose name="Name3">
          <dgm:if name="Name4" axis="ch" ptType="node" func="cnt" op="gt" val="2">
            <dgm:alg type="cycle">
              <dgm:param type="stAng" val="0"/>
              <dgm:param type="spanAng" val="360"/>
            </dgm:alg>
          </dgm:if>
          <dgm:else name="Name5">
            <dgm:alg type="cycle">
              <dgm:param type="stAng" val="-90"/>
              <dgm:param type="spanAng" val="360"/>
            </dgm:alg>
          </dgm:else>
        </dgm:choose>
      </dgm:if>
      <dgm:else name="Name6">
        <dgm:choose name="Name7">
          <dgm:if name="Name8" axis="ch" ptType="node" func="cnt" op="gt" val="2">
            <dgm:alg type="cycle">
              <dgm:param type="stAng" val="0"/>
              <dgm:param type="spanAng" val="-360"/>
            </dgm:alg>
          </dgm:if>
          <dgm:else name="Name9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constrLst>
      <dgm:constr type="diam" val="150"/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100"/>
      <dgm:constr type="primFontSz" for="des" forName="connectorText" op="equ" val="78"/>
      <dgm:constr type="primFontSz" for="des" forName="connectorText" refType="primFontSz" refFor="ch" refPtType="node" op="lte" fact="0.78"/>
    </dgm:constrLst>
    <dgm:ruleLst>
      <dgm:rule type="diam" val="INF" fact="NaN" max="NaN"/>
    </dgm:ruleLst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2" fact="NaN" max="NaN"/>
        </dgm:ruleLst>
      </dgm:layoutNode>
      <dgm:choose name="Name10">
        <dgm:if name="Name11" axis="par ch" ptType="doc node" func="cnt" op="gt" val="1">
          <dgm:forEach name="sibTransForEach" axis="followSib" ptType="sibTrans" hideLastTrans="0" cnt="1">
            <dgm:layoutNode name="sibTrans">
              <dgm:choose name="Name12">
                <dgm:if name="Name13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4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2" fact="NaN" max="NaN"/>
                </dgm:ruleLst>
              </dgm:layoutNode>
            </dgm:layoutNode>
          </dgm:forEach>
        </dgm:if>
        <dgm:else name="Name1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Simple 1"/>
  <dgm:desc val="Simple 1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Simple 1"/>
  <dgm:desc val="Simple 1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31555DB1-8736-42A3-B48D-2B08FB93332A}" type="datetimeFigureOut">
              <a:rPr lang="en-US" smtClean="0"/>
              <a:pPr/>
              <a:t>20/03/15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5400D380-E0D7-4EB1-B91E-BFCC7DA7F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2054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0BDB199F-A56C-4049-BA04-1447030960FF}" type="datetimeFigureOut">
              <a:rPr lang="en-US" smtClean="0"/>
              <a:pPr/>
              <a:t>20/03/15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B3A019F3-8596-4028-9847-CBD3A185B0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939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909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36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Piketty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638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293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414F3D45-A547-9945-971E-4BBB3CA859A3}" type="datetime1">
              <a:rPr lang="en-GB" smtClean="0"/>
              <a:t>20/03/15</a:t>
            </a:fld>
            <a:endParaRPr lang="en-US" sz="1000" dirty="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06468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55C9B75-3981-D846-B7B2-4F40D70C9A44}" type="datetime1">
              <a:rPr lang="en-GB" smtClean="0"/>
              <a:t>20/03/15</a:t>
            </a:fld>
            <a:endParaRPr lang="en-US" sz="1000" dirty="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40097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2C726296-5FA9-C24D-B59E-7C3579D952C7}" type="datetime1">
              <a:rPr lang="en-GB" smtClean="0"/>
              <a:t>20/03/15</a:t>
            </a:fld>
            <a:endParaRPr lang="en-US" sz="1000" dirty="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016510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CB3A12B-88F0-FE43-AAE4-4015B7D948E6}" type="datetime1">
              <a:rPr lang="en-GB" smtClean="0"/>
              <a:t>20/03/15</a:t>
            </a:fld>
            <a:endParaRPr lang="en-US" sz="1000" dirty="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62099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6CAD0EE-1774-5C49-8297-0058C371C0B1}" type="datetime1">
              <a:rPr lang="en-GB" smtClean="0"/>
              <a:t>20/03/15</a:t>
            </a:fld>
            <a:endParaRPr lang="en-US" sz="1000" dirty="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8754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E7AD7B14-5BF8-F54D-82E9-89E915402EAE}" type="datetime1">
              <a:rPr lang="en-GB" smtClean="0"/>
              <a:t>20/03/15</a:t>
            </a:fld>
            <a:endParaRPr lang="en-US" sz="1000" dirty="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4200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93DD3C1C-A6FC-BE48-9ADF-281B547993A3}" type="datetime1">
              <a:rPr lang="en-GB" smtClean="0"/>
              <a:t>20/03/15</a:t>
            </a:fld>
            <a:endParaRPr lang="en-US" sz="1000" dirty="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40281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B738E83-39FF-6C48-AA97-CD4EAD25F763}" type="datetime1">
              <a:rPr lang="en-GB" smtClean="0"/>
              <a:t>20/03/15</a:t>
            </a:fld>
            <a:endParaRPr lang="en-US" sz="1000" dirty="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14874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AD84E8-8BA0-E44A-83AA-928B56C13684}" type="datetime1">
              <a:rPr lang="en-GB" smtClean="0"/>
              <a:t>20/03/15</a:t>
            </a:fld>
            <a:endParaRPr lang="en-US" sz="1000" dirty="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89914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E5E761D3-C305-6248-BAB5-1B3F2F65B71C}" type="datetime1">
              <a:rPr lang="en-GB" smtClean="0"/>
              <a:t>20/03/15</a:t>
            </a:fld>
            <a:endParaRPr lang="en-US" sz="1000" dirty="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86179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EBAE2E8-72F6-4D45-ACC1-DA7DA7997977}" type="datetime1">
              <a:rPr lang="en-GB" smtClean="0"/>
              <a:t>20/03/15</a:t>
            </a:fld>
            <a:endParaRPr lang="en-US" sz="1000" dirty="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98918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-Up: 1 Top, 2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9" name="Rectangle 19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extLst/>
          </a:lstStyle>
          <a:p>
            <a:pPr algn="r"/>
            <a:fld id="{D7A58620-D17B-0246-9AEC-CE8C384ECF9A}" type="datetime1">
              <a:rPr lang="en-GB" smtClean="0"/>
              <a:t>20/03/15</a:t>
            </a:fld>
            <a:endParaRPr lang="en-US"/>
          </a:p>
        </p:txBody>
      </p:sp>
      <p:sp>
        <p:nvSpPr>
          <p:cNvPr id="20" name="Rectangle 20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22" name="Rectangle 2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fld id="{92784B10-4F03-204A-95E6-6E338ACBCE25}" type="datetime1">
              <a:rPr lang="en-GB" smtClean="0"/>
              <a:t>20/03/15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>
          <a:xfrm>
            <a:off x="2705100" y="6477000"/>
            <a:ext cx="3733800" cy="304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extLst/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1080" cy="304800"/>
          </a:xfrm>
        </p:spPr>
        <p:txBody>
          <a:bodyPr anchor="ctr"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4645880"/>
            <a:ext cx="9144000" cy="27432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-Up: 3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7" name="Rectangle 17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extLst/>
          </a:lstStyle>
          <a:p>
            <a:pPr algn="r"/>
            <a:fld id="{8E49A125-5ABF-C54B-A0FA-1C99EFCD311F}" type="datetime1">
              <a:rPr lang="en-GB" smtClean="0"/>
              <a:t>20/03/15</a:t>
            </a:fld>
            <a:endParaRPr lang="en-US" dirty="0"/>
          </a:p>
        </p:txBody>
      </p:sp>
      <p:sp>
        <p:nvSpPr>
          <p:cNvPr id="19" name="Rectangle 19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-Up: 1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21" name="Rectangle 21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37AF6FFA-2663-6149-A872-330B179C3329}" type="datetime1">
              <a:rPr lang="en-GB" smtClean="0"/>
              <a:t>20/03/15</a:t>
            </a:fld>
            <a:endParaRPr lang="en-US"/>
          </a:p>
        </p:txBody>
      </p:sp>
      <p:sp>
        <p:nvSpPr>
          <p:cNvPr id="22" name="Rectangle 2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23" name="Rectangle 23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23" name="Rectangle 23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extLst/>
          </a:lstStyle>
          <a:p>
            <a:pPr algn="r"/>
            <a:fld id="{FA5F9287-FE77-BA4A-8E5B-FE08B6010FAC}" type="datetime1">
              <a:rPr lang="en-GB" smtClean="0"/>
              <a:t>20/03/15</a:t>
            </a:fld>
            <a:endParaRPr lang="en-US"/>
          </a:p>
        </p:txBody>
      </p:sp>
      <p:sp>
        <p:nvSpPr>
          <p:cNvPr id="27" name="Rectangle 2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28" name="Rectangle 28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DC5013CC-1DB4-3947-9902-B8D1DB952989}" type="datetime1">
              <a:rPr lang="en-GB" smtClean="0"/>
              <a:t>20/03/15</a:t>
            </a:fld>
            <a:endParaRPr lang="en-US" sz="1000" dirty="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7977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comments" Target="../comments/commen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4" Type="http://schemas.openxmlformats.org/officeDocument/2006/relationships/chart" Target="../charts/chart5.xml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/Relationships>
</file>

<file path=ppt/slides/_rels/slide34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2.xml"/><Relationship Id="rId12" Type="http://schemas.microsoft.com/office/2007/relationships/diagramDrawing" Target="../diagrams/drawing2.xml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diagramData" Target="../diagrams/data2.xml"/><Relationship Id="rId9" Type="http://schemas.openxmlformats.org/officeDocument/2006/relationships/diagramLayout" Target="../diagrams/layout2.xml"/><Relationship Id="rId10" Type="http://schemas.openxmlformats.org/officeDocument/2006/relationships/diagramQuickStyle" Target="../diagrams/quickStyle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/>
        <p:txBody>
          <a:bodyPr/>
          <a:lstStyle>
            <a:extLst/>
          </a:lstStyle>
          <a:p>
            <a:r>
              <a:rPr lang="en-US" dirty="0"/>
              <a:t>n</a:t>
            </a:r>
            <a:r>
              <a:rPr lang="en-US" dirty="0" smtClean="0"/>
              <a:t>eoliberalism and psychotherapy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1</a:t>
            </a:fld>
            <a:endParaRPr lang="en-US" sz="1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UK</a:t>
            </a:r>
            <a:endParaRPr lang="en-US" dirty="0"/>
          </a:p>
        </p:txBody>
      </p:sp>
      <p:pic>
        <p:nvPicPr>
          <p:cNvPr id="5" name="Content Placeholder 4" descr="No-of-workers-on-zero-hours-contract-No-of-workers-on-zero-hours-contract_chartbuilder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7" r="-1177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2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26941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hare of income uk 1979 -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52" r="-15052"/>
          <a:stretch>
            <a:fillRect/>
          </a:stretch>
        </p:blipFill>
        <p:spPr>
          <a:xfrm>
            <a:off x="0" y="801600"/>
            <a:ext cx="8763000" cy="4761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25867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_57940657_average_earnings464x343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207" r="-17207"/>
          <a:stretch>
            <a:fillRect/>
          </a:stretch>
        </p:blipFill>
        <p:spPr>
          <a:xfrm>
            <a:off x="457200" y="1143000"/>
            <a:ext cx="822960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4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08918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_211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63" r="-15363"/>
          <a:stretch>
            <a:fillRect/>
          </a:stretch>
        </p:blipFill>
        <p:spPr>
          <a:xfrm>
            <a:off x="-381000" y="533400"/>
            <a:ext cx="10307927" cy="5668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5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10626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ncome of self employed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049" r="-46049"/>
          <a:stretch>
            <a:fillRect/>
          </a:stretch>
        </p:blipFill>
        <p:spPr>
          <a:xfrm>
            <a:off x="-1371600" y="304800"/>
            <a:ext cx="11500078" cy="632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6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183947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UK household debt as a share of GDP, per cent </a:t>
            </a:r>
          </a:p>
        </p:txBody>
      </p:sp>
      <p:pic>
        <p:nvPicPr>
          <p:cNvPr id="5" name="Content Placeholder 4" descr="hh debt uk 1975 -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36" r="-17636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7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9374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opincomes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97" r="-16897"/>
          <a:stretch>
            <a:fillRect/>
          </a:stretch>
        </p:blipFill>
        <p:spPr>
          <a:xfrm>
            <a:off x="-381000" y="533400"/>
            <a:ext cx="10030817" cy="55165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8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11910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9</a:t>
            </a:fld>
            <a:endParaRPr lang="en-US" sz="1000" dirty="0"/>
          </a:p>
        </p:txBody>
      </p:sp>
      <p:pic>
        <p:nvPicPr>
          <p:cNvPr id="7" name="Content Placeholder 6" descr="Britain's richest 1% own as much as poorest 55% of population | UK news | The Guardian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3" b="1603"/>
          <a:stretch>
            <a:fillRect/>
          </a:stretch>
        </p:blipFill>
        <p:spPr>
          <a:xfrm>
            <a:off x="195529" y="914400"/>
            <a:ext cx="8915400" cy="4953000"/>
          </a:xfrm>
        </p:spPr>
      </p:pic>
    </p:spTree>
    <p:extLst>
      <p:ext uri="{BB962C8B-B14F-4D97-AF65-F5344CB8AC3E}">
        <p14:creationId xmlns:p14="http://schemas.microsoft.com/office/powerpoint/2010/main" val="2150566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0"/>
            <a:ext cx="8229600" cy="258762"/>
          </a:xfrm>
        </p:spPr>
        <p:txBody>
          <a:bodyPr>
            <a:noAutofit/>
          </a:bodyPr>
          <a:lstStyle/>
          <a:p>
            <a:r>
              <a:rPr lang="en-US" sz="2000" dirty="0" smtClean="0"/>
              <a:t>Friedrich Hayek and Milton Friedman</a:t>
            </a:r>
            <a:endParaRPr lang="en-US" sz="2000" dirty="0"/>
          </a:p>
        </p:txBody>
      </p:sp>
      <p:pic>
        <p:nvPicPr>
          <p:cNvPr id="5" name="Content Placeholder 4" descr="Hayek and Fried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814" r="-27814"/>
          <a:stretch>
            <a:fillRect/>
          </a:stretch>
        </p:blipFill>
        <p:spPr>
          <a:xfrm>
            <a:off x="457200" y="381000"/>
            <a:ext cx="8229600" cy="5287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10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56692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Hoover-Records-Friedman-with-Thatcher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4" b="7034"/>
          <a:stretch>
            <a:fillRect/>
          </a:stretch>
        </p:blipFill>
        <p:spPr>
          <a:xfrm>
            <a:off x="457200" y="1189037"/>
            <a:ext cx="822960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11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89562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Wagegrowthchart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49" r="-4549"/>
          <a:stretch>
            <a:fillRect/>
          </a:stretch>
        </p:blipFill>
        <p:spPr>
          <a:xfrm>
            <a:off x="-304800" y="533400"/>
            <a:ext cx="9753707" cy="53641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12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99952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lib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72" r="-12372"/>
          <a:stretch>
            <a:fillRect/>
          </a:stretch>
        </p:blipFill>
        <p:spPr>
          <a:xfrm>
            <a:off x="-609600" y="685800"/>
            <a:ext cx="10585038" cy="58213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13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26357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lib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8" b="5098"/>
          <a:stretch>
            <a:fillRect/>
          </a:stretch>
        </p:blipFill>
        <p:spPr>
          <a:xfrm>
            <a:off x="152400" y="1143000"/>
            <a:ext cx="8783821" cy="48307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14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18621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_211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008" r="-27008"/>
          <a:stretch>
            <a:fillRect/>
          </a:stretch>
        </p:blipFill>
        <p:spPr>
          <a:xfrm>
            <a:off x="-609600" y="381000"/>
            <a:ext cx="10723593" cy="58975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15</a:t>
            </a:fld>
            <a:endParaRPr lang="en-US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2362200" y="1143000"/>
            <a:ext cx="3481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Breadline Britain  </a:t>
            </a:r>
            <a:r>
              <a:rPr lang="en-US" sz="1600" dirty="0" err="1" smtClean="0"/>
              <a:t>Lansley</a:t>
            </a:r>
            <a:r>
              <a:rPr lang="en-US" sz="1600" dirty="0" smtClean="0"/>
              <a:t> &amp; Mack  2015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88942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_211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59" r="-8459"/>
          <a:stretch>
            <a:fillRect/>
          </a:stretch>
        </p:blipFill>
        <p:spPr>
          <a:xfrm>
            <a:off x="-457200" y="609600"/>
            <a:ext cx="10114527" cy="5562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16</a:t>
            </a:fld>
            <a:endParaRPr lang="en-US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6324600" y="4267200"/>
            <a:ext cx="1805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Breadline Britain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722163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verage real wages graph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" r="3356"/>
          <a:stretch>
            <a:fillRect/>
          </a:stretch>
        </p:blipFill>
        <p:spPr>
          <a:xfrm>
            <a:off x="457200" y="1143000"/>
            <a:ext cx="822960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17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84528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creen Shot 2015-03-19 at 18.20.39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42" r="-18042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18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44511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nequality of wealth usa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32" b="-6032"/>
          <a:stretch>
            <a:fillRect/>
          </a:stretch>
        </p:blipFill>
        <p:spPr>
          <a:xfrm>
            <a:off x="73809" y="762000"/>
            <a:ext cx="8996382" cy="53641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19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427321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wealth-vs-income-inequality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57" r="-8457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20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24332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Screen Shot 2015-03-19 at 18.20.39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42" r="-18042"/>
          <a:stretch>
            <a:fillRect/>
          </a:stretch>
        </p:blipFill>
        <p:spPr>
          <a:xfrm>
            <a:off x="-762000" y="533400"/>
            <a:ext cx="10668747" cy="5867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21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19000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verage real wages graph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" r="3356"/>
          <a:stretch>
            <a:fillRect/>
          </a:stretch>
        </p:blipFill>
        <p:spPr>
          <a:xfrm>
            <a:off x="304800" y="1295400"/>
            <a:ext cx="8645265" cy="47545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22</a:t>
            </a:fld>
            <a:endParaRPr lang="en-US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0" y="1066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0657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hh debt uk 1975 -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36" r="-17636"/>
          <a:stretch>
            <a:fillRect/>
          </a:stretch>
        </p:blipFill>
        <p:spPr>
          <a:xfrm>
            <a:off x="-1066800" y="457200"/>
            <a:ext cx="10972800" cy="603461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23</a:t>
            </a:fld>
            <a:endParaRPr lang="en-US" sz="1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33400" y="1371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UK Household debt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862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24</a:t>
            </a:fld>
            <a:endParaRPr lang="en-US" sz="1000" dirty="0"/>
          </a:p>
        </p:txBody>
      </p:sp>
      <p:pic>
        <p:nvPicPr>
          <p:cNvPr id="9" name="Content Placeholder 8" descr="Pickety wealyh.pd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7" b="11087"/>
          <a:stretch>
            <a:fillRect/>
          </a:stretch>
        </p:blipFill>
        <p:spPr>
          <a:xfrm>
            <a:off x="304800" y="762000"/>
            <a:ext cx="8229600" cy="4525963"/>
          </a:xfrm>
        </p:spPr>
      </p:pic>
      <p:sp>
        <p:nvSpPr>
          <p:cNvPr id="10" name="TextBox 9"/>
          <p:cNvSpPr txBox="1"/>
          <p:nvPr/>
        </p:nvSpPr>
        <p:spPr>
          <a:xfrm>
            <a:off x="1752600" y="3886200"/>
            <a:ext cx="827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Piketty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45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Untitled.pdf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b="30568"/>
          <a:stretch/>
        </p:blipFill>
        <p:spPr>
          <a:xfrm>
            <a:off x="-1219200" y="152400"/>
            <a:ext cx="11915518" cy="6553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25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11493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road to serfdom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873" r="-77873"/>
          <a:stretch>
            <a:fillRect/>
          </a:stretch>
        </p:blipFill>
        <p:spPr>
          <a:xfrm>
            <a:off x="381000" y="990600"/>
            <a:ext cx="822960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26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161284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What is community psy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70" r="-11470"/>
          <a:stretch>
            <a:fillRect/>
          </a:stretch>
        </p:blipFill>
        <p:spPr>
          <a:xfrm>
            <a:off x="-152400" y="228600"/>
            <a:ext cx="9975972" cy="5486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27</a:t>
            </a:fld>
            <a:endParaRPr 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648120" y="5943600"/>
            <a:ext cx="73148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What are the differences between traditional </a:t>
            </a:r>
            <a:r>
              <a:rPr lang="en-US" sz="2400" dirty="0" smtClean="0">
                <a:solidFill>
                  <a:srgbClr val="FF0000"/>
                </a:solidFill>
              </a:rPr>
              <a:t>psychology 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and community </a:t>
            </a:r>
            <a:r>
              <a:rPr lang="en-US" sz="2400" dirty="0">
                <a:solidFill>
                  <a:srgbClr val="FF0000"/>
                </a:solidFill>
              </a:rPr>
              <a:t>psychology? </a:t>
            </a:r>
          </a:p>
        </p:txBody>
      </p:sp>
    </p:spTree>
    <p:extLst>
      <p:ext uri="{BB962C8B-B14F-4D97-AF65-F5344CB8AC3E}">
        <p14:creationId xmlns:p14="http://schemas.microsoft.com/office/powerpoint/2010/main" val="4277417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dirty="0" smtClean="0"/>
              <a:t>Using the Pitchbook Template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32500" lnSpcReduction="20000"/>
          </a:bodyPr>
          <a:lstStyle>
            <a:extLst/>
          </a:lstStyle>
          <a:p>
            <a:r>
              <a:rPr lang="en-US" dirty="0" smtClean="0"/>
              <a:t>About the Template</a:t>
            </a:r>
            <a:endParaRPr lang="en-US" dirty="0"/>
          </a:p>
        </p:txBody>
      </p:sp>
      <p:sp>
        <p:nvSpPr>
          <p:cNvPr id="31" name="Rectangle 4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057400"/>
          </a:xfrm>
        </p:spPr>
        <p:txBody>
          <a:bodyPr>
            <a:normAutofit fontScale="40000" lnSpcReduction="20000"/>
          </a:bodyPr>
          <a:lstStyle>
            <a:extLst/>
          </a:lstStyle>
          <a:p>
            <a:pPr marL="0" marR="0" indent="0" algn="l" rtl="0" latinLnBrk="0">
              <a:spcBef>
                <a:spcPct val="20000"/>
              </a:spcBef>
              <a:buFontTx/>
              <a:buNone/>
            </a:pPr>
            <a:r>
              <a:rPr lang="en-US" dirty="0" smtClean="0"/>
              <a:t>Pitchbooks are structured presentations with tightly packed text and graphics. They are usually intended for print rather than projection. </a:t>
            </a:r>
            <a:endParaRPr lang="en-US" dirty="0"/>
          </a:p>
          <a:p>
            <a:pPr marL="0" marR="0" indent="0" algn="l" rtl="0" latinLnBrk="0">
              <a:spcBef>
                <a:spcPct val="20000"/>
              </a:spcBef>
              <a:buFontTx/>
              <a:buNone/>
            </a:pPr>
            <a:r>
              <a:rPr lang="en-US" dirty="0" smtClean="0"/>
              <a:t>Some typical characteristics of a pitchbook presentation include:</a:t>
            </a:r>
          </a:p>
          <a:p>
            <a:endParaRPr lang="en-US" dirty="0" smtClean="0"/>
          </a:p>
          <a:p>
            <a:pPr marL="457200" indent="-228600">
              <a:buFont typeface="Arial" pitchFamily="34" charset="0"/>
              <a:buChar char="•"/>
            </a:pPr>
            <a:r>
              <a:rPr lang="en-US" dirty="0" smtClean="0"/>
              <a:t>Smaller text sizes and more dense content layouts to enable communication of large amounts of information</a:t>
            </a:r>
          </a:p>
          <a:p>
            <a:pPr marL="457200" indent="-228600">
              <a:buFont typeface="Arial" pitchFamily="34" charset="0"/>
              <a:buChar char="•"/>
            </a:pPr>
            <a:r>
              <a:rPr lang="en-US" dirty="0" smtClean="0"/>
              <a:t>Simple graphical elements which print quickly and accurately</a:t>
            </a:r>
          </a:p>
          <a:p>
            <a:pPr marL="457200" indent="-228600">
              <a:buFont typeface="Arial" pitchFamily="34" charset="0"/>
              <a:buChar char="•"/>
            </a:pPr>
            <a:r>
              <a:rPr lang="en-US" dirty="0" smtClean="0"/>
              <a:t>High degree of consistency between slides and among sections of slides</a:t>
            </a:r>
            <a:br>
              <a:rPr lang="en-US" dirty="0" smtClean="0"/>
            </a:br>
            <a:endParaRPr lang="en-US" dirty="0" smtClean="0"/>
          </a:p>
          <a:p>
            <a:pPr>
              <a:tabLst>
                <a:tab pos="0" algn="l"/>
              </a:tabLst>
            </a:pPr>
            <a:r>
              <a:rPr lang="en-US" dirty="0"/>
              <a:t>To start creating slides using this template, click the </a:t>
            </a:r>
            <a:r>
              <a:rPr lang="en-US" b="1" dirty="0"/>
              <a:t>Home</a:t>
            </a:r>
            <a:r>
              <a:rPr lang="en-US" dirty="0"/>
              <a:t> tab, and then click </a:t>
            </a:r>
            <a:r>
              <a:rPr lang="en-US" b="1" dirty="0"/>
              <a:t>New Slide</a:t>
            </a:r>
            <a:r>
              <a:rPr lang="en-US" dirty="0"/>
              <a:t>.</a:t>
            </a:r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6"/>
          </p:nvPr>
        </p:nvSpPr>
        <p:spPr>
          <a:xfrm>
            <a:off x="301752" y="2743200"/>
            <a:ext cx="3965448" cy="228600"/>
          </a:xfrm>
        </p:spPr>
        <p:txBody>
          <a:bodyPr>
            <a:normAutofit fontScale="32500" lnSpcReduction="20000"/>
          </a:bodyPr>
          <a:lstStyle>
            <a:extLst/>
          </a:lstStyle>
          <a:p>
            <a:r>
              <a:rPr lang="en-US" dirty="0" smtClean="0"/>
              <a:t>Customizing the Logo</a:t>
            </a:r>
            <a:endParaRPr lang="en-US" dirty="0"/>
          </a:p>
        </p:txBody>
      </p:sp>
      <p:sp>
        <p:nvSpPr>
          <p:cNvPr id="15" name="Rectangle 6"/>
          <p:cNvSpPr>
            <a:spLocks noGrp="1"/>
          </p:cNvSpPr>
          <p:nvPr>
            <p:ph sz="quarter" idx="17"/>
          </p:nvPr>
        </p:nvSpPr>
        <p:spPr>
          <a:xfrm>
            <a:off x="304800" y="3005328"/>
            <a:ext cx="3965448" cy="3243072"/>
          </a:xfrm>
        </p:spPr>
        <p:txBody>
          <a:bodyPr>
            <a:normAutofit fontScale="32500" lnSpcReduction="20000"/>
          </a:bodyPr>
          <a:lstStyle>
            <a:extLst/>
          </a:lstStyle>
          <a:p>
            <a:r>
              <a:rPr lang="en-US" dirty="0" smtClean="0"/>
              <a:t>To customize this template for your business, you may want to replace our generic logo with your own.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To do this for all of your slides, switch to Slide Master View.</a:t>
            </a:r>
          </a:p>
          <a:p>
            <a:endParaRPr lang="en-US" dirty="0" smtClean="0"/>
          </a:p>
          <a:p>
            <a:pPr marL="457200" indent="-228600">
              <a:buFont typeface="Arial" pitchFamily="34" charset="0"/>
              <a:buChar char="•"/>
            </a:pPr>
            <a:r>
              <a:rPr lang="en-US" dirty="0" smtClean="0"/>
              <a:t>On the View menu, point to Masters, and then click Slide Master.</a:t>
            </a:r>
          </a:p>
          <a:p>
            <a:pPr marL="228600"/>
            <a:endParaRPr lang="en-US" dirty="0" smtClean="0"/>
          </a:p>
          <a:p>
            <a:pPr marL="0" marR="0" indent="0" algn="l" rtl="0" latinLnBrk="0">
              <a:spcBef>
                <a:spcPct val="20000"/>
              </a:spcBef>
              <a:buFontTx/>
              <a:buNone/>
            </a:pPr>
            <a:r>
              <a:rPr lang="en-US" dirty="0" smtClean="0"/>
              <a:t>From here, you can add your own logo. You can also customize or add additional layouts to create even more types of slides with this template.</a:t>
            </a:r>
            <a:endParaRPr lang="en-US" dirty="0"/>
          </a:p>
        </p:txBody>
      </p:sp>
      <p:sp>
        <p:nvSpPr>
          <p:cNvPr id="5" name="Rectangle 7"/>
          <p:cNvSpPr>
            <a:spLocks noGrp="1"/>
          </p:cNvSpPr>
          <p:nvPr>
            <p:ph type="body" sz="quarter" idx="20"/>
          </p:nvPr>
        </p:nvSpPr>
        <p:spPr>
          <a:xfrm>
            <a:off x="4416552" y="2743200"/>
            <a:ext cx="3965448" cy="228600"/>
          </a:xfrm>
        </p:spPr>
        <p:txBody>
          <a:bodyPr>
            <a:normAutofit fontScale="32500" lnSpcReduction="20000"/>
          </a:bodyPr>
          <a:lstStyle>
            <a:extLst/>
          </a:lstStyle>
          <a:p>
            <a:r>
              <a:rPr lang="en-US" dirty="0" smtClean="0"/>
              <a:t>Branding with Color</a:t>
            </a:r>
            <a:endParaRPr lang="en-US" dirty="0"/>
          </a:p>
        </p:txBody>
      </p:sp>
      <p:sp>
        <p:nvSpPr>
          <p:cNvPr id="27" name="Rectangle 8"/>
          <p:cNvSpPr>
            <a:spLocks noGrp="1"/>
          </p:cNvSpPr>
          <p:nvPr>
            <p:ph sz="quarter" idx="21"/>
          </p:nvPr>
        </p:nvSpPr>
        <p:spPr>
          <a:xfrm>
            <a:off x="4416552" y="2971800"/>
            <a:ext cx="3965448" cy="2706624"/>
          </a:xfrm>
        </p:spPr>
        <p:txBody>
          <a:bodyPr>
            <a:normAutofit fontScale="62500" lnSpcReduction="20000"/>
          </a:bodyPr>
          <a:lstStyle>
            <a:extLst/>
          </a:lstStyle>
          <a:p>
            <a:r>
              <a:rPr lang="en-US" dirty="0"/>
              <a:t>To style your slides with your company’s brand colors while maintaining the template’s simple layout, change the color scheme or create your own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dirty="0"/>
              <a:t>On the Themes tab, under </a:t>
            </a:r>
            <a:r>
              <a:rPr lang="en-US" b="1" dirty="0"/>
              <a:t>Theme Options</a:t>
            </a:r>
            <a:r>
              <a:rPr lang="en-US" dirty="0"/>
              <a:t>, click Colors, and then select a color scheme</a:t>
            </a:r>
            <a:r>
              <a:rPr lang="en-US" dirty="0" smtClean="0"/>
              <a:t>.</a:t>
            </a:r>
          </a:p>
          <a:p>
            <a:pPr>
              <a:buFont typeface="+mj-lt"/>
            </a:pPr>
            <a:endParaRPr lang="en-US" dirty="0" smtClean="0"/>
          </a:p>
        </p:txBody>
      </p:sp>
      <p:grpSp>
        <p:nvGrpSpPr>
          <p:cNvPr id="17" name="Group 16"/>
          <p:cNvGrpSpPr/>
          <p:nvPr/>
        </p:nvGrpSpPr>
        <p:grpSpPr>
          <a:xfrm>
            <a:off x="5334000" y="5086128"/>
            <a:ext cx="1926052" cy="1162272"/>
            <a:chOff x="5905024" y="5111352"/>
            <a:chExt cx="1505427" cy="908448"/>
          </a:xfrm>
        </p:grpSpPr>
        <p:pic>
          <p:nvPicPr>
            <p:cNvPr id="4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05024" y="5111352"/>
              <a:ext cx="934403" cy="700802"/>
            </a:xfrm>
            <a:prstGeom prst="rect">
              <a:avLst/>
            </a:prstGeom>
            <a:noFill/>
            <a:ln w="6350" cap="flat" cmpd="sng" algn="ctr">
              <a:solidFill>
                <a:schemeClr val="tx1">
                  <a:tint val="6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50800" dir="2700000" algn="tl" rotWithShape="0">
                <a:srgbClr val="000000">
                  <a:alpha val="43137"/>
                </a:srgbClr>
              </a:outerShdw>
            </a:effectLst>
          </p:spPr>
        </p:pic>
        <p:pic>
          <p:nvPicPr>
            <p:cNvPr id="23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76048" y="5318998"/>
              <a:ext cx="934403" cy="700802"/>
            </a:xfrm>
            <a:prstGeom prst="rect">
              <a:avLst/>
            </a:prstGeom>
            <a:noFill/>
            <a:ln w="9525" cap="flat" cmpd="sng" algn="ctr">
              <a:solidFill>
                <a:schemeClr val="tx1">
                  <a:tint val="6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50800" dir="2700000" algn="tl" rotWithShape="0">
                <a:srgbClr val="000000">
                  <a:alpha val="43137"/>
                </a:srgbClr>
              </a:outerShd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609600" y="3657600"/>
            <a:ext cx="3048000" cy="672084"/>
            <a:chOff x="609600" y="3595116"/>
            <a:chExt cx="3048000" cy="672084"/>
          </a:xfrm>
        </p:grpSpPr>
        <p:sp>
          <p:nvSpPr>
            <p:cNvPr id="24" name="Right Arrow 24"/>
            <p:cNvSpPr/>
            <p:nvPr/>
          </p:nvSpPr>
          <p:spPr>
            <a:xfrm>
              <a:off x="1676400" y="3823716"/>
              <a:ext cx="381000" cy="2286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tx1">
                <a:tint val="75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3" name="Rectangle 26"/>
            <p:cNvSpPr/>
            <p:nvPr/>
          </p:nvSpPr>
          <p:spPr>
            <a:xfrm>
              <a:off x="2209800" y="3671316"/>
              <a:ext cx="1447800" cy="457200"/>
            </a:xfrm>
            <a:prstGeom prst="rect">
              <a:avLst/>
            </a:prstGeom>
            <a:ln w="12700" cap="rnd" cmpd="sng" algn="ctr">
              <a:solidFill>
                <a:schemeClr val="accent6"/>
              </a:solidFill>
              <a:prstDash val="dashDot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extLst/>
            </a:lstStyle>
            <a:p>
              <a:pPr algn="ctr"/>
              <a:r>
                <a:rPr lang="en-US" dirty="0" smtClean="0">
                  <a:latin typeface="Bradley Hand ITC"/>
                </a:rPr>
                <a:t>My Logo</a:t>
              </a:r>
              <a:endParaRPr lang="en-US" dirty="0">
                <a:latin typeface="Bradley Hand ITC"/>
              </a:endParaRPr>
            </a:p>
          </p:txBody>
        </p:sp>
        <p:pic>
          <p:nvPicPr>
            <p:cNvPr id="32" name="ContosoLogo.jpg"/>
            <p:cNvPicPr>
              <a:picLocks noChangeAspect="1"/>
            </p:cNvPicPr>
            <p:nvPr/>
          </p:nvPicPr>
          <p:blipFill>
            <a:blip r:embed="rId5">
              <a:duotone>
                <a:schemeClr val="accent4"/>
                <a:srgbClr val="FFFFFF"/>
              </a:duotone>
            </a:blip>
            <a:stretch>
              <a:fillRect/>
            </a:stretch>
          </p:blipFill>
          <p:spPr>
            <a:xfrm>
              <a:off x="609600" y="3595116"/>
              <a:ext cx="914400" cy="67208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ctrTitle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Sample Slides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dirty="0" smtClean="0"/>
              <a:t>Annual Report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32500" lnSpcReduction="20000"/>
          </a:bodyPr>
          <a:lstStyle>
            <a:extLst/>
          </a:lstStyle>
          <a:p>
            <a:r>
              <a:rPr lang="en-US" dirty="0" smtClean="0"/>
              <a:t>Fiscal Year 2005 Annual Report</a:t>
            </a:r>
            <a:endParaRPr lang="en-US" dirty="0"/>
          </a:p>
        </p:txBody>
      </p:sp>
      <p:graphicFrame>
        <p:nvGraphicFramePr>
          <p:cNvPr id="11" name="Table 11"/>
          <p:cNvGraphicFramePr>
            <a:graphicFrameLocks noGrp="1"/>
          </p:cNvGraphicFramePr>
          <p:nvPr>
            <p:ph sz="quarter" idx="15"/>
          </p:nvPr>
        </p:nvGraphicFramePr>
        <p:xfrm>
          <a:off x="4419600" y="609600"/>
          <a:ext cx="3949883" cy="469391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392301"/>
                <a:gridCol w="449223"/>
                <a:gridCol w="496062"/>
                <a:gridCol w="444881"/>
                <a:gridCol w="500761"/>
                <a:gridCol w="666655"/>
              </a:tblGrid>
              <a:tr h="0">
                <a:tc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Quarter Ended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 smtClean="0"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900" u="none" strike="noStrike" baseline="30000" dirty="0" smtClean="0">
                          <a:ea typeface="+mn-ea"/>
                          <a:cs typeface="+mn-cs"/>
                        </a:rPr>
                        <a:t>st</a:t>
                      </a:r>
                      <a:r>
                        <a:rPr lang="en-US" sz="900" u="none" strike="noStrike" dirty="0" smtClean="0">
                          <a:ea typeface="+mn-ea"/>
                          <a:cs typeface="+mn-cs"/>
                        </a:rPr>
                        <a:t> Qtr.</a:t>
                      </a:r>
                      <a:endParaRPr lang="en-US" sz="900" b="0" i="0" u="none" strike="noStrike" dirty="0"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900" u="none" strike="noStrike" baseline="30000" dirty="0" smtClean="0">
                          <a:solidFill>
                            <a:schemeClr val="tx1"/>
                          </a:solidFill>
                        </a:rPr>
                        <a:t>nd</a:t>
                      </a:r>
                      <a:r>
                        <a:rPr lang="en-US" sz="900" u="none" strike="noStrike" dirty="0" smtClean="0">
                          <a:solidFill>
                            <a:schemeClr val="tx1"/>
                          </a:solidFill>
                        </a:rPr>
                        <a:t> Qtr.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 smtClean="0"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900" u="none" strike="noStrike" baseline="30000" dirty="0" smtClean="0">
                          <a:ea typeface="+mn-ea"/>
                          <a:cs typeface="+mn-cs"/>
                        </a:rPr>
                        <a:t>rd</a:t>
                      </a:r>
                      <a:r>
                        <a:rPr lang="en-US" sz="900" u="none" strike="noStrike" dirty="0" smtClean="0">
                          <a:ea typeface="+mn-ea"/>
                          <a:cs typeface="+mn-cs"/>
                        </a:rPr>
                        <a:t> Qtr.</a:t>
                      </a:r>
                      <a:endParaRPr lang="en-US" sz="900" b="0" i="0" u="none" strike="noStrike" dirty="0" smtClean="0"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900" u="none" strike="noStrike" baseline="30000" dirty="0" smtClean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US" sz="900" u="none" strike="noStrike" dirty="0" smtClean="0">
                          <a:solidFill>
                            <a:schemeClr val="tx1"/>
                          </a:solidFill>
                        </a:rPr>
                        <a:t> Qtr.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</a:tr>
              <a:tr h="0">
                <a:tc gridSpan="6"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b="1" u="none" strike="noStrike" dirty="0" smtClean="0">
                          <a:solidFill>
                            <a:schemeClr val="tx1"/>
                          </a:solidFill>
                        </a:rPr>
                        <a:t>Fiscal </a:t>
                      </a: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</a:rPr>
                        <a:t>year 2003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>
                      <a:extLst/>
                    </a:lstStyle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extLst/>
                    </a:lstStyle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extLst/>
                    </a:lstStyle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extLst/>
                    </a:lstStyle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extLst/>
                    </a:lstStyle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Revenue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$7,746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$8,541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$7,835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$8,065 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$32,187 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Gross profit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6,402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6,404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6,561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6,761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26,128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Net income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2,041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1,865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2,142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1,483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7,531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Basic earnings per share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0.19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0.17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0.2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0.14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0.7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Diluted earnings per share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0.19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0.17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0.2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0.14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0.69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</a:tr>
              <a:tr h="0">
                <a:tc gridSpan="6"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</a:rPr>
                        <a:t>Fiscal year 2004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>
                      <a:extLst/>
                    </a:lstStyle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extLst/>
                    </a:lstStyle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extLst/>
                    </a:lstStyle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extLst/>
                    </a:lstStyle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extLst/>
                    </a:lstStyle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Revenue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$8,215 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$10,153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$9,175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$9,292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$36,835 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Gross profit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6,735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7,809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7,764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7,811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30,119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Net income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2,614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1,549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1,315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2,690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8,168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Basic earnings per share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0.24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0.14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0.12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0.25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0.76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Diluted earnings per share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0.24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0.14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0.12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0.25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0.75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</a:tr>
              <a:tr h="0">
                <a:tc gridSpan="6"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</a:rPr>
                        <a:t>Fiscal year 2005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>
                      <a:extLst/>
                    </a:lstStyle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extLst/>
                    </a:lstStyle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extLst/>
                    </a:lstStyle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extLst/>
                    </a:lstStyle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extLst/>
                    </a:lstStyle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Revenue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$9,189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$10,818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$9,620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$10,161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$39,788 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Gross profit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7,720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8,896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8,221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8,751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33,588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Net income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2,528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3,463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2,563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3,700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12,254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Basic earnings per share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0.23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0.32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0.24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0.34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1.13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Diluted earnings per share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B w="12700" cap="flat" cmpd="sng" algn="ctr">
                      <a:solidFill>
                        <a:schemeClr val="tx1">
                          <a:tint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0.23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B w="12700" cap="flat" cmpd="sng" algn="ctr">
                      <a:solidFill>
                        <a:schemeClr val="tx1">
                          <a:tint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0.32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B w="12700" cap="flat" cmpd="sng" algn="ctr">
                      <a:solidFill>
                        <a:schemeClr val="tx1">
                          <a:tint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0.23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B w="12700" cap="flat" cmpd="sng" algn="ctr">
                      <a:solidFill>
                        <a:schemeClr val="tx1">
                          <a:tint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>
                          <a:solidFill>
                            <a:schemeClr val="tx1"/>
                          </a:solidFill>
                        </a:rPr>
                        <a:t>0.34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B w="12700" cap="flat" cmpd="sng" algn="ctr">
                      <a:solidFill>
                        <a:schemeClr val="tx1">
                          <a:tint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</a:rPr>
                        <a:t>1.12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B w="12700" cap="flat" cmpd="sng" algn="ctr">
                      <a:solidFill>
                        <a:schemeClr val="tx1">
                          <a:tint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6">
                  <a:txBody>
                    <a:bodyPr/>
                    <a:lstStyle>
                      <a:extLst/>
                    </a:lstStyle>
                    <a:p>
                      <a:pPr marL="173038" indent="-173038" latinLnBrk="0">
                        <a:buAutoNum type="arabicParenBoth"/>
                      </a:pPr>
                      <a:endParaRPr lang="en-US" sz="800" kern="1200" dirty="0" smtClean="0">
                        <a:ea typeface="+mn-ea"/>
                        <a:cs typeface="+mn-cs"/>
                      </a:endParaRPr>
                    </a:p>
                    <a:p>
                      <a:pPr marL="173038" indent="-173038" latinLnBrk="0">
                        <a:buAutoNum type="arabicParenBoth"/>
                      </a:pPr>
                      <a:r>
                        <a:rPr lang="en-US" sz="800" kern="1200" dirty="0" smtClean="0">
                          <a:ea typeface="+mn-ea"/>
                          <a:cs typeface="+mn-cs"/>
                        </a:rPr>
                        <a:t>Includes charges totaling $750 million (pre-tax) related to the </a:t>
                      </a:r>
                      <a:r>
                        <a:rPr lang="en-US" sz="800" kern="1200" dirty="0" err="1" smtClean="0">
                          <a:ea typeface="+mn-ea"/>
                          <a:cs typeface="+mn-cs"/>
                        </a:rPr>
                        <a:t>Fabrikam</a:t>
                      </a:r>
                      <a:r>
                        <a:rPr lang="en-US" sz="800" kern="1200" dirty="0" smtClean="0">
                          <a:ea typeface="+mn-ea"/>
                          <a:cs typeface="+mn-cs"/>
                        </a:rPr>
                        <a:t> settlement and $1.15 billion in impairments of investments. </a:t>
                      </a:r>
                      <a:endParaRPr lang="en-US" sz="1800" kern="1200" dirty="0" smtClean="0">
                        <a:ea typeface="+mn-ea"/>
                        <a:cs typeface="+mn-cs"/>
                      </a:endParaRPr>
                    </a:p>
                    <a:p>
                      <a:pPr marL="173038" indent="-173038" latinLnBrk="0">
                        <a:buAutoNum type="arabicParenBoth"/>
                      </a:pPr>
                      <a:r>
                        <a:rPr lang="en-US" sz="800" kern="1200" dirty="0" smtClean="0">
                          <a:ea typeface="+mn-ea"/>
                          <a:cs typeface="+mn-cs"/>
                        </a:rPr>
                        <a:t>Includes stock-based compensation charges totaling $2.2 billion for the employee stock option transfer program. </a:t>
                      </a:r>
                    </a:p>
                    <a:p>
                      <a:pPr marL="173038" indent="-173038" latinLnBrk="0">
                        <a:buAutoNum type="arabicParenBoth"/>
                      </a:pPr>
                      <a:r>
                        <a:rPr lang="en-US" sz="800" kern="1200" dirty="0" smtClean="0">
                          <a:ea typeface="+mn-ea"/>
                          <a:cs typeface="+mn-cs"/>
                        </a:rPr>
                        <a:t>Includes charges totaling $756 million (pre-tax) related to </a:t>
                      </a:r>
                      <a:r>
                        <a:rPr lang="en-US" sz="800" kern="1200" dirty="0" err="1" smtClean="0">
                          <a:ea typeface="+mn-ea"/>
                          <a:cs typeface="+mn-cs"/>
                        </a:rPr>
                        <a:t>Contoso</a:t>
                      </a:r>
                      <a:r>
                        <a:rPr lang="en-US" sz="800" kern="1200" dirty="0" smtClean="0">
                          <a:ea typeface="+mn-ea"/>
                          <a:cs typeface="+mn-cs"/>
                        </a:rPr>
                        <a:t> subsidiaries and other matters.</a:t>
                      </a:r>
                    </a:p>
                    <a:p>
                      <a:pPr algn="l" fontAlgn="b"/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5720" marR="45720" marT="27432" marB="27432" anchor="b">
                    <a:lnT w="12700" cap="flat" cmpd="sng" algn="ctr">
                      <a:solidFill>
                        <a:schemeClr val="tx1">
                          <a:tint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>
                      <a:extLst/>
                    </a:lstStyle>
                    <a:p>
                      <a:pPr algn="r" fontAlgn="b"/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>
                      <a:extLst/>
                    </a:lstStyle>
                    <a:p>
                      <a:pPr algn="r" fontAlgn="b"/>
                      <a:endParaRPr lang="en-US" sz="9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>
                      <a:extLst/>
                    </a:lstStyle>
                    <a:p>
                      <a:pPr algn="r" fontAlgn="b"/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>
                      <a:extLst/>
                    </a:lstStyle>
                    <a:p>
                      <a:pPr algn="r" fontAlgn="b"/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>
                      <a:extLst/>
                    </a:lstStyle>
                    <a:p>
                      <a:pPr algn="r" fontAlgn="b"/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5" marR="9525" marT="9525" anchor="b"/>
                </a:tc>
              </a:tr>
            </a:tbl>
          </a:graphicData>
        </a:graphic>
      </p:graphicFrame>
      <p:sp>
        <p:nvSpPr>
          <p:cNvPr id="5" name="Rectangle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32500" lnSpcReduction="20000"/>
          </a:bodyPr>
          <a:lstStyle>
            <a:extLst/>
          </a:lstStyle>
          <a:p>
            <a:r>
              <a:rPr lang="en-US" dirty="0" smtClean="0"/>
              <a:t>Market Risk</a:t>
            </a:r>
            <a:endParaRPr lang="en-US" dirty="0"/>
          </a:p>
        </p:txBody>
      </p:sp>
      <p:graphicFrame>
        <p:nvGraphicFramePr>
          <p:cNvPr id="16" name="Content Placeholder 15"/>
          <p:cNvGraphicFramePr>
            <a:graphicFrameLocks noGrp="1"/>
          </p:cNvGraphicFramePr>
          <p:nvPr>
            <p:ph sz="quarter" idx="16"/>
          </p:nvPr>
        </p:nvGraphicFramePr>
        <p:xfrm>
          <a:off x="304800" y="609600"/>
          <a:ext cx="3962400" cy="1728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7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32500" lnSpcReduction="20000"/>
          </a:bodyPr>
          <a:lstStyle>
            <a:extLst/>
          </a:lstStyle>
          <a:p>
            <a:r>
              <a:rPr lang="en-US" dirty="0" smtClean="0"/>
              <a:t>Fiscal Year 2004 </a:t>
            </a:r>
            <a:endParaRPr lang="en-US" dirty="0"/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sz="quarter" idx="18"/>
          </p:nvPr>
        </p:nvGraphicFramePr>
        <p:xfrm>
          <a:off x="301625" y="2570163"/>
          <a:ext cx="3962400" cy="172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9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32500" lnSpcReduction="20000"/>
          </a:bodyPr>
          <a:lstStyle>
            <a:extLst/>
          </a:lstStyle>
          <a:p>
            <a:endParaRPr lang="en-US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sz="quarter" idx="20"/>
          </p:nvPr>
        </p:nvGraphicFramePr>
        <p:xfrm>
          <a:off x="304800" y="4519613"/>
          <a:ext cx="3962400" cy="1728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32500" lnSpcReduction="20000"/>
          </a:bodyPr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32500" lnSpcReduction="20000"/>
          </a:bodyPr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32500" lnSpcReduction="20000"/>
          </a:bodyPr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32500" lnSpcReduction="20000"/>
          </a:bodyPr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8587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32500" lnSpcReduction="20000"/>
          </a:bodyPr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32500" lnSpcReduction="20000"/>
          </a:bodyPr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32500" lnSpcReduction="20000"/>
          </a:bodyPr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32500" lnSpcReduction="20000"/>
          </a:bodyPr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779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5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/>
              <a:t>Market Summary Analysis</a:t>
            </a:r>
          </a:p>
        </p:txBody>
      </p:sp>
      <p:sp>
        <p:nvSpPr>
          <p:cNvPr id="30" name="Rectangle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32500" lnSpcReduction="20000"/>
          </a:bodyPr>
          <a:lstStyle>
            <a:extLst/>
          </a:lstStyle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Year Sales Figures</a:t>
            </a:r>
            <a:endParaRPr 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quarter" idx="15"/>
          </p:nvPr>
        </p:nvGraphicFramePr>
        <p:xfrm>
          <a:off x="304800" y="609600"/>
          <a:ext cx="39624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Rectangle 3"/>
          <p:cNvSpPr>
            <a:spLocks noGrp="1"/>
          </p:cNvSpPr>
          <p:nvPr>
            <p:ph type="body" sz="quarter" idx="16"/>
          </p:nvPr>
        </p:nvSpPr>
        <p:spPr>
          <a:prstGeom prst="rect">
            <a:avLst/>
          </a:prstGeom>
        </p:spPr>
        <p:txBody>
          <a:bodyPr>
            <a:normAutofit fontScale="32500" lnSpcReduction="20000"/>
          </a:bodyPr>
          <a:lstStyle>
            <a:extLst/>
          </a:lstStyle>
          <a:p>
            <a:r>
              <a:rPr lang="en-US" dirty="0" smtClean="0"/>
              <a:t>Market Distribution</a:t>
            </a:r>
            <a:endParaRPr lang="en-US" dirty="0"/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sz="quarter" idx="17"/>
          </p:nvPr>
        </p:nvGraphicFramePr>
        <p:xfrm>
          <a:off x="4419600" y="609600"/>
          <a:ext cx="3962400" cy="2706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Rectangle 60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32500" lnSpcReduction="20000"/>
          </a:bodyPr>
          <a:lstStyle>
            <a:extLst/>
          </a:lstStyle>
          <a:p>
            <a:r>
              <a:rPr lang="en-US" dirty="0" smtClean="0"/>
              <a:t>Financial Summary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sz="quarter" idx="19"/>
          </p:nvPr>
        </p:nvSpPr>
        <p:spPr>
          <a:prstGeom prst="rect">
            <a:avLst/>
          </a:prstGeom>
        </p:spPr>
        <p:txBody>
          <a:bodyPr>
            <a:normAutofit fontScale="47500" lnSpcReduction="20000"/>
          </a:bodyPr>
          <a:lstStyle>
            <a:extLst/>
          </a:lstStyle>
          <a:p>
            <a:r>
              <a:rPr lang="en-US" dirty="0" smtClean="0"/>
              <a:t>Our perennial 3</a:t>
            </a:r>
            <a:r>
              <a:rPr lang="en-US" baseline="30000" dirty="0" smtClean="0"/>
              <a:t>rd</a:t>
            </a:r>
            <a:r>
              <a:rPr lang="en-US" dirty="0" smtClean="0"/>
              <a:t> Quarter boost was larger than expected contributing to an exceptionally strong year. Distribution of sales across the geographic markets looks fairly steady.  </a:t>
            </a:r>
          </a:p>
          <a:p>
            <a:endParaRPr lang="en-US" dirty="0" smtClean="0"/>
          </a:p>
          <a:p>
            <a:r>
              <a:rPr lang="en-US" dirty="0" smtClean="0"/>
              <a:t>Our new product line, released this year, is early in its adoption phase. We expect to see substantial revenue contribution from these products over the next two years. </a:t>
            </a:r>
          </a:p>
          <a:p>
            <a:endParaRPr lang="en-US" dirty="0" smtClean="0"/>
          </a:p>
        </p:txBody>
      </p:sp>
      <p:sp>
        <p:nvSpPr>
          <p:cNvPr id="2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dirty="0" smtClean="0"/>
              <a:t>Business Summary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32500" lnSpcReduction="20000"/>
          </a:bodyPr>
          <a:lstStyle>
            <a:extLst/>
          </a:lstStyle>
          <a:p>
            <a:r>
              <a:rPr lang="en-US" dirty="0" smtClean="0"/>
              <a:t>Market Share by Division</a:t>
            </a:r>
            <a:endParaRPr lang="en-US" dirty="0"/>
          </a:p>
        </p:txBody>
      </p:sp>
      <p:graphicFrame>
        <p:nvGraphicFramePr>
          <p:cNvPr id="13" name="Table 13"/>
          <p:cNvGraphicFramePr>
            <a:graphicFrameLocks noGrp="1"/>
          </p:cNvGraphicFramePr>
          <p:nvPr>
            <p:ph sz="quarter" idx="15"/>
          </p:nvPr>
        </p:nvGraphicFramePr>
        <p:xfrm>
          <a:off x="304798" y="609600"/>
          <a:ext cx="3952878" cy="2072640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295402"/>
                <a:gridCol w="664369"/>
                <a:gridCol w="664369"/>
                <a:gridCol w="664369"/>
                <a:gridCol w="664369"/>
              </a:tblGrid>
              <a:tr h="0">
                <a:tc>
                  <a:txBody>
                    <a:bodyPr/>
                    <a:lstStyle>
                      <a:extLst/>
                    </a:lstStyle>
                    <a:p>
                      <a:pPr algn="l"/>
                      <a:r>
                        <a:rPr lang="en-US" sz="900" dirty="0" smtClean="0"/>
                        <a:t>Product Division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2002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2003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2004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2005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/>
                      <a:r>
                        <a:rPr lang="en-US" sz="900" dirty="0" smtClean="0"/>
                        <a:t>Electronics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10.3</a:t>
                      </a:r>
                      <a:r>
                        <a:rPr lang="en-US" sz="900" baseline="0" dirty="0" smtClean="0"/>
                        <a:t> %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12.1%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13.2%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17.0%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/>
                      <a:r>
                        <a:rPr lang="en-US" sz="900" dirty="0" smtClean="0"/>
                        <a:t>Consumer Goods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1.3%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2.3%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2.2%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2.7%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/>
                      <a:r>
                        <a:rPr lang="en-US" sz="900" dirty="0" smtClean="0"/>
                        <a:t>Services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12.0%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11.0%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8.9%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9.2%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/>
                      <a:r>
                        <a:rPr lang="en-US" sz="900" dirty="0" smtClean="0"/>
                        <a:t>Widget Sales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78.0%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82.3%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82.5%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84.0%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>
                      <a:extLst/>
                    </a:lstStyle>
                    <a:p>
                      <a:pPr algn="l"/>
                      <a:r>
                        <a:rPr lang="en-US" sz="900" dirty="0" smtClean="0"/>
                        <a:t>Installations</a:t>
                      </a:r>
                      <a:endParaRPr lang="en-US" sz="2000" dirty="0"/>
                    </a:p>
                  </a:txBody>
                  <a:tcPr>
                    <a:lnB w="12700" cap="flat" cmpd="sng" algn="ctr">
                      <a:solidFill>
                        <a:schemeClr val="tx1">
                          <a:tint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5.3%</a:t>
                      </a:r>
                      <a:endParaRPr lang="en-US" sz="900" dirty="0"/>
                    </a:p>
                  </a:txBody>
                  <a:tcPr>
                    <a:lnB w="12700" cap="flat" cmpd="sng" algn="ctr">
                      <a:solidFill>
                        <a:schemeClr val="tx1">
                          <a:tint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7.9%</a:t>
                      </a:r>
                      <a:endParaRPr lang="en-US" sz="900" dirty="0"/>
                    </a:p>
                  </a:txBody>
                  <a:tcPr>
                    <a:lnB w="12700" cap="flat" cmpd="sng" algn="ctr">
                      <a:solidFill>
                        <a:schemeClr val="tx1">
                          <a:tint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12.2%</a:t>
                      </a:r>
                      <a:endParaRPr lang="en-US" sz="900" dirty="0"/>
                    </a:p>
                  </a:txBody>
                  <a:tcPr>
                    <a:lnB w="12700" cap="flat" cmpd="sng" algn="ctr">
                      <a:solidFill>
                        <a:schemeClr val="tx1">
                          <a:tint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extLst/>
                    </a:lstStyle>
                    <a:p>
                      <a:pPr algn="r"/>
                      <a:r>
                        <a:rPr lang="en-US" sz="900" dirty="0" smtClean="0"/>
                        <a:t>15.1%</a:t>
                      </a:r>
                      <a:endParaRPr lang="en-US" sz="900" dirty="0"/>
                    </a:p>
                  </a:txBody>
                  <a:tcPr>
                    <a:lnB w="12700" cap="flat" cmpd="sng" algn="ctr">
                      <a:solidFill>
                        <a:schemeClr val="tx1">
                          <a:tint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5">
                  <a:txBody>
                    <a:bodyPr/>
                    <a:lstStyle>
                      <a:extLst/>
                    </a:lstStyle>
                    <a:p>
                      <a:pPr marL="173038" indent="-173038" latinLnBrk="0">
                        <a:buAutoNum type="arabicParenBoth"/>
                      </a:pPr>
                      <a:endParaRPr lang="en-US" sz="800" kern="1200" dirty="0" smtClean="0">
                        <a:ea typeface="+mn-ea"/>
                        <a:cs typeface="+mn-cs"/>
                      </a:endParaRPr>
                    </a:p>
                    <a:p>
                      <a:pPr marL="173038" indent="-173038" latinLnBrk="0">
                        <a:buAutoNum type="arabicParenBoth"/>
                      </a:pPr>
                      <a:r>
                        <a:rPr lang="en-US" sz="800" kern="1200" dirty="0" smtClean="0">
                          <a:ea typeface="+mn-ea"/>
                          <a:cs typeface="+mn-cs"/>
                        </a:rPr>
                        <a:t>Percentages based on domestic comparison to competitors in directly related industries.</a:t>
                      </a:r>
                      <a:endParaRPr lang="en-US" sz="1800" kern="1200" dirty="0" smtClean="0">
                        <a:ea typeface="+mn-ea"/>
                        <a:cs typeface="+mn-cs"/>
                      </a:endParaRPr>
                    </a:p>
                    <a:p>
                      <a:pPr marL="173038" indent="-173038" latinLnBrk="0">
                        <a:buAutoNum type="arabicParenBoth"/>
                      </a:pPr>
                      <a:r>
                        <a:rPr lang="en-US" sz="800" kern="1200" dirty="0" smtClean="0">
                          <a:ea typeface="+mn-ea"/>
                          <a:cs typeface="+mn-cs"/>
                        </a:rPr>
                        <a:t>Percentages based on standing at the end of each fiscal year.</a:t>
                      </a:r>
                    </a:p>
                    <a:p>
                      <a:pPr marL="173038" indent="-173038" latinLnBrk="0">
                        <a:buAutoNum type="arabicParenBoth"/>
                      </a:pPr>
                      <a:r>
                        <a:rPr lang="en-US" sz="800" kern="1200" dirty="0" smtClean="0">
                          <a:ea typeface="+mn-ea"/>
                          <a:cs typeface="+mn-cs"/>
                        </a:rPr>
                        <a:t>Values provided by a third party agency.</a:t>
                      </a:r>
                      <a:endParaRPr lang="en-US" sz="2000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tint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>
                      <a:extLst/>
                    </a:lstStyle>
                    <a:p>
                      <a:pPr algn="r"/>
                      <a:endParaRPr lang="en-US" sz="9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>
                      <a:extLst/>
                    </a:lstStyle>
                    <a:p>
                      <a:pPr algn="r"/>
                      <a:endParaRPr lang="en-US" sz="9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>
                      <a:extLst/>
                    </a:lstStyle>
                    <a:p>
                      <a:pPr algn="r"/>
                      <a:endParaRPr lang="en-US" sz="9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>
                      <a:extLst/>
                    </a:lstStyle>
                    <a:p>
                      <a:pPr algn="r"/>
                      <a:endParaRPr lang="en-US" sz="9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Rectangl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32500" lnSpcReduction="20000"/>
          </a:bodyPr>
          <a:lstStyle>
            <a:extLst/>
          </a:lstStyle>
          <a:p>
            <a:r>
              <a:rPr lang="en-US" dirty="0" smtClean="0"/>
              <a:t>Organizational Structure</a:t>
            </a:r>
            <a:endParaRPr lang="en-US" dirty="0"/>
          </a:p>
        </p:txBody>
      </p:sp>
      <p:graphicFrame>
        <p:nvGraphicFramePr>
          <p:cNvPr id="12" name="Diagram 12"/>
          <p:cNvGraphicFramePr>
            <a:graphicFrameLocks noGrp="1"/>
          </p:cNvGraphicFramePr>
          <p:nvPr>
            <p:ph sz="quarter" idx="17"/>
          </p:nvPr>
        </p:nvGraphicFramePr>
        <p:xfrm>
          <a:off x="301625" y="3548063"/>
          <a:ext cx="3965575" cy="270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7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32500" lnSpcReduction="20000"/>
          </a:bodyPr>
          <a:lstStyle>
            <a:extLst/>
          </a:lstStyle>
          <a:p>
            <a:r>
              <a:rPr lang="en-US" dirty="0" smtClean="0"/>
              <a:t>Business Process Model</a:t>
            </a:r>
            <a:endParaRPr lang="en-US" dirty="0"/>
          </a:p>
        </p:txBody>
      </p:sp>
      <p:graphicFrame>
        <p:nvGraphicFramePr>
          <p:cNvPr id="11" name="Diagram 11"/>
          <p:cNvGraphicFramePr>
            <a:graphicFrameLocks noGrp="1"/>
          </p:cNvGraphicFramePr>
          <p:nvPr>
            <p:ph sz="quarter" idx="19"/>
          </p:nvPr>
        </p:nvGraphicFramePr>
        <p:xfrm>
          <a:off x="4419600" y="685800"/>
          <a:ext cx="3962400" cy="255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Rectangle 9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32500" lnSpcReduction="20000"/>
          </a:bodyPr>
          <a:lstStyle>
            <a:extLst/>
          </a:lstStyle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10" name="Rectangle 10"/>
          <p:cNvSpPr>
            <a:spLocks noGrp="1"/>
          </p:cNvSpPr>
          <p:nvPr>
            <p:ph sz="quarter" idx="21"/>
          </p:nvPr>
        </p:nvSpPr>
        <p:spPr/>
        <p:txBody>
          <a:bodyPr>
            <a:normAutofit fontScale="47500" lnSpcReduction="20000"/>
          </a:bodyPr>
          <a:lstStyle>
            <a:extLst/>
          </a:lstStyle>
          <a:p>
            <a:r>
              <a:rPr lang="en-US" dirty="0" smtClean="0"/>
              <a:t>This has been a pivotal year for the company in growth, but also development of our infrastructure and business processes. We’ll continue to focus on our internal systems over the next year.  </a:t>
            </a:r>
          </a:p>
          <a:p>
            <a:endParaRPr lang="en-US" dirty="0" smtClean="0"/>
          </a:p>
          <a:p>
            <a:r>
              <a:rPr lang="en-US" dirty="0" smtClean="0"/>
              <a:t>Specific growth areas include </a:t>
            </a:r>
            <a:r>
              <a:rPr lang="en-US" i="1" dirty="0" smtClean="0"/>
              <a:t>Electronics</a:t>
            </a:r>
            <a:r>
              <a:rPr lang="en-US" dirty="0" smtClean="0"/>
              <a:t> where </a:t>
            </a:r>
            <a:r>
              <a:rPr lang="en-US" dirty="0" err="1" smtClean="0"/>
              <a:t>Contoso</a:t>
            </a:r>
            <a:r>
              <a:rPr lang="en-US" dirty="0" smtClean="0"/>
              <a:t> has seen as 6.7% increase in market share over the last three years. An area to monitor closely is the </a:t>
            </a:r>
            <a:r>
              <a:rPr lang="en-US" i="1" dirty="0" smtClean="0"/>
              <a:t>Services </a:t>
            </a:r>
            <a:r>
              <a:rPr lang="en-US" dirty="0" smtClean="0"/>
              <a:t>division where market share has dropped slightly.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32500" lnSpcReduction="20000"/>
          </a:bodyPr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32500" lnSpcReduction="20000"/>
          </a:bodyPr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32500" lnSpcReduction="20000"/>
          </a:bodyPr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32500" lnSpcReduction="20000"/>
          </a:bodyPr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algn="r"/>
            <a:fld id="{256D3EEF-DE4E-429D-8EC4-DDC531AFF587}" type="slidenum">
              <a:rPr lang="en-US" sz="1000" smtClean="0"/>
              <a:pPr algn="r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03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778</Words>
  <Application>Microsoft Macintosh PowerPoint</Application>
  <PresentationFormat>On-screen Show (4:3)</PresentationFormat>
  <Paragraphs>254</Paragraphs>
  <Slides>35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neoliberalism and psychotherapy</vt:lpstr>
      <vt:lpstr>UK</vt:lpstr>
      <vt:lpstr>PowerPoint Presentation</vt:lpstr>
      <vt:lpstr>PowerPoint Presentation</vt:lpstr>
      <vt:lpstr>PowerPoint Presentation</vt:lpstr>
      <vt:lpstr>PowerPoint Presentation</vt:lpstr>
      <vt:lpstr>UK household debt as a share of GDP, per cent </vt:lpstr>
      <vt:lpstr>PowerPoint Presentation</vt:lpstr>
      <vt:lpstr>PowerPoint Presentation</vt:lpstr>
      <vt:lpstr>Friedrich Hayek and Milton Friedman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UK Household debt </vt:lpstr>
      <vt:lpstr>PowerPoint Presentation</vt:lpstr>
      <vt:lpstr>PowerPoint Presentation</vt:lpstr>
      <vt:lpstr>PowerPoint Presentation</vt:lpstr>
      <vt:lpstr>PowerPoint Presentation</vt:lpstr>
      <vt:lpstr>Using the Pitchbook Template</vt:lpstr>
      <vt:lpstr>Sample Slides</vt:lpstr>
      <vt:lpstr>Annual Report</vt:lpstr>
      <vt:lpstr>PowerPoint Presentation</vt:lpstr>
      <vt:lpstr>PowerPoint Presentation</vt:lpstr>
      <vt:lpstr>Market Summary Analysis</vt:lpstr>
      <vt:lpstr>Business Summary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2010-04-19T20:44:32Z</dcterms:created>
  <dcterms:modified xsi:type="dcterms:W3CDTF">2015-03-21T10:22:56Z</dcterms:modified>
</cp:coreProperties>
</file>